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1"/>
  </p:sldMasterIdLst>
  <p:notesMasterIdLst>
    <p:notesMasterId r:id="rId11"/>
  </p:notesMasterIdLst>
  <p:handoutMasterIdLst>
    <p:handoutMasterId r:id="rId12"/>
  </p:handoutMasterIdLst>
  <p:sldIdLst>
    <p:sldId id="280" r:id="rId2"/>
    <p:sldId id="266" r:id="rId3"/>
    <p:sldId id="282" r:id="rId4"/>
    <p:sldId id="283" r:id="rId5"/>
    <p:sldId id="284" r:id="rId6"/>
    <p:sldId id="285" r:id="rId7"/>
    <p:sldId id="286" r:id="rId8"/>
    <p:sldId id="287" r:id="rId9"/>
    <p:sldId id="277" r:id="rId10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253">
          <p15:clr>
            <a:srgbClr val="A4A3A4"/>
          </p15:clr>
        </p15:guide>
        <p15:guide id="2" orient="horz" pos="3838">
          <p15:clr>
            <a:srgbClr val="A4A3A4"/>
          </p15:clr>
        </p15:guide>
        <p15:guide id="3" orient="horz" pos="4201">
          <p15:clr>
            <a:srgbClr val="A4A3A4"/>
          </p15:clr>
        </p15:guide>
        <p15:guide id="4" orient="horz" pos="3294">
          <p15:clr>
            <a:srgbClr val="A4A3A4"/>
          </p15:clr>
        </p15:guide>
        <p15:guide id="5" orient="horz" pos="255">
          <p15:clr>
            <a:srgbClr val="A4A3A4"/>
          </p15:clr>
        </p15:guide>
        <p15:guide id="6" orient="horz" pos="1026">
          <p15:clr>
            <a:srgbClr val="A4A3A4"/>
          </p15:clr>
        </p15:guide>
        <p15:guide id="7" orient="horz" pos="3884">
          <p15:clr>
            <a:srgbClr val="A4A3A4"/>
          </p15:clr>
        </p15:guide>
        <p15:guide id="8" orient="horz" pos="3385">
          <p15:clr>
            <a:srgbClr val="A4A3A4"/>
          </p15:clr>
        </p15:guide>
        <p15:guide id="9" orient="horz" pos="2704">
          <p15:clr>
            <a:srgbClr val="A4A3A4"/>
          </p15:clr>
        </p15:guide>
        <p15:guide id="10" orient="horz" pos="1207">
          <p15:clr>
            <a:srgbClr val="A4A3A4"/>
          </p15:clr>
        </p15:guide>
        <p15:guide id="11" orient="horz" pos="1525">
          <p15:clr>
            <a:srgbClr val="A4A3A4"/>
          </p15:clr>
        </p15:guide>
        <p15:guide id="12" orient="horz" pos="1480">
          <p15:clr>
            <a:srgbClr val="A4A3A4"/>
          </p15:clr>
        </p15:guide>
        <p15:guide id="13" orient="horz" pos="3067">
          <p15:clr>
            <a:srgbClr val="A4A3A4"/>
          </p15:clr>
        </p15:guide>
        <p15:guide id="14" orient="horz" pos="1979">
          <p15:clr>
            <a:srgbClr val="A4A3A4"/>
          </p15:clr>
        </p15:guide>
        <p15:guide id="15" pos="2925">
          <p15:clr>
            <a:srgbClr val="A4A3A4"/>
          </p15:clr>
        </p15:guide>
        <p15:guide id="16" pos="2835">
          <p15:clr>
            <a:srgbClr val="A4A3A4"/>
          </p15:clr>
        </p15:guide>
        <p15:guide id="17" pos="2245">
          <p15:clr>
            <a:srgbClr val="A4A3A4"/>
          </p15:clr>
        </p15:guide>
        <p15:guide id="18" pos="2154">
          <p15:clr>
            <a:srgbClr val="A4A3A4"/>
          </p15:clr>
        </p15:guide>
        <p15:guide id="19" pos="1565">
          <p15:clr>
            <a:srgbClr val="A4A3A4"/>
          </p15:clr>
        </p15:guide>
        <p15:guide id="20" pos="1474">
          <p15:clr>
            <a:srgbClr val="A4A3A4"/>
          </p15:clr>
        </p15:guide>
        <p15:guide id="21" pos="884">
          <p15:clr>
            <a:srgbClr val="A4A3A4"/>
          </p15:clr>
        </p15:guide>
        <p15:guide id="22" pos="793">
          <p15:clr>
            <a:srgbClr val="A4A3A4"/>
          </p15:clr>
        </p15:guide>
        <p15:guide id="23" pos="204">
          <p15:clr>
            <a:srgbClr val="A4A3A4"/>
          </p15:clr>
        </p15:guide>
        <p15:guide id="24" pos="3515">
          <p15:clr>
            <a:srgbClr val="A4A3A4"/>
          </p15:clr>
        </p15:guide>
        <p15:guide id="25" pos="3606">
          <p15:clr>
            <a:srgbClr val="A4A3A4"/>
          </p15:clr>
        </p15:guide>
        <p15:guide id="26" pos="4195">
          <p15:clr>
            <a:srgbClr val="A4A3A4"/>
          </p15:clr>
        </p15:guide>
        <p15:guide id="27" pos="4286">
          <p15:clr>
            <a:srgbClr val="A4A3A4"/>
          </p15:clr>
        </p15:guide>
        <p15:guide id="28" pos="4876">
          <p15:clr>
            <a:srgbClr val="A4A3A4"/>
          </p15:clr>
        </p15:guide>
        <p15:guide id="29" pos="4967">
          <p15:clr>
            <a:srgbClr val="A4A3A4"/>
          </p15:clr>
        </p15:guide>
        <p15:guide id="30" pos="555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2425" autoAdjust="0"/>
    <p:restoredTop sz="94556" autoAdjust="0"/>
  </p:normalViewPr>
  <p:slideViewPr>
    <p:cSldViewPr showGuides="1">
      <p:cViewPr varScale="1">
        <p:scale>
          <a:sx n="65" d="100"/>
          <a:sy n="65" d="100"/>
        </p:scale>
        <p:origin x="640" y="40"/>
      </p:cViewPr>
      <p:guideLst>
        <p:guide orient="horz" pos="1253"/>
        <p:guide orient="horz" pos="3838"/>
        <p:guide orient="horz" pos="4201"/>
        <p:guide orient="horz" pos="3294"/>
        <p:guide orient="horz" pos="255"/>
        <p:guide orient="horz" pos="1026"/>
        <p:guide orient="horz" pos="3884"/>
        <p:guide orient="horz" pos="3385"/>
        <p:guide orient="horz" pos="2704"/>
        <p:guide orient="horz" pos="1207"/>
        <p:guide orient="horz" pos="1525"/>
        <p:guide orient="horz" pos="1480"/>
        <p:guide orient="horz" pos="3067"/>
        <p:guide orient="horz" pos="1979"/>
        <p:guide pos="2925"/>
        <p:guide pos="2835"/>
        <p:guide pos="2245"/>
        <p:guide pos="2154"/>
        <p:guide pos="1565"/>
        <p:guide pos="1474"/>
        <p:guide pos="884"/>
        <p:guide pos="793"/>
        <p:guide pos="204"/>
        <p:guide pos="3515"/>
        <p:guide pos="3606"/>
        <p:guide pos="4195"/>
        <p:guide pos="4286"/>
        <p:guide pos="4876"/>
        <p:guide pos="4967"/>
        <p:guide pos="5556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howGuides="1">
      <p:cViewPr varScale="1">
        <p:scale>
          <a:sx n="82" d="100"/>
          <a:sy n="82" d="100"/>
        </p:scale>
        <p:origin x="-3132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3797C4-ED8E-4EA4-959C-2AEEE7E3AD08}" type="datetimeFigureOut">
              <a:rPr lang="de-DE" smtClean="0"/>
              <a:t>30.11.2019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F1F910-8AA9-49D3-9D40-DBE35BDF935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7158913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B5C22D-DB44-4084-9471-0EB64DB204F9}" type="datetimeFigureOut">
              <a:rPr lang="de-DE" smtClean="0"/>
              <a:t>30.11.2019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47F2EB-A273-4CA5-8E41-BC88C509E25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315348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/>
          <p:cNvSpPr/>
          <p:nvPr userDrawn="1"/>
        </p:nvSpPr>
        <p:spPr>
          <a:xfrm>
            <a:off x="0" y="283"/>
            <a:ext cx="9143622" cy="685743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" name="Bildplatzhalter 4"/>
          <p:cNvSpPr>
            <a:spLocks noGrp="1"/>
          </p:cNvSpPr>
          <p:nvPr>
            <p:ph type="pic" sz="quarter" idx="10" hasCustomPrompt="1"/>
          </p:nvPr>
        </p:nvSpPr>
        <p:spPr>
          <a:xfrm>
            <a:off x="5076825" y="1989139"/>
            <a:ext cx="4066797" cy="2663824"/>
          </a:xfrm>
        </p:spPr>
        <p:txBody>
          <a:bodyPr anchor="t"/>
          <a:lstStyle>
            <a:lvl1pPr algn="ctr">
              <a:defRPr/>
            </a:lvl1pPr>
          </a:lstStyle>
          <a:p>
            <a:r>
              <a:rPr lang="de-DE" dirty="0" smtClean="0"/>
              <a:t>Zuerst Bild durch klicken auf Symbol hinzufügen und anschließend in den Hintergrund stellen!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323850" y="5373688"/>
            <a:ext cx="6335713" cy="792162"/>
          </a:xfrm>
        </p:spPr>
        <p:txBody>
          <a:bodyPr anchor="b">
            <a:noAutofit/>
          </a:bodyPr>
          <a:lstStyle>
            <a:lvl1pPr marL="0" indent="0" algn="l">
              <a:lnSpc>
                <a:spcPct val="110000"/>
              </a:lnSpc>
              <a:buNone/>
              <a:defRPr sz="2000" b="1" u="none" baseline="0">
                <a:solidFill>
                  <a:schemeClr val="accent1"/>
                </a:solidFill>
                <a:uFill>
                  <a:solidFill>
                    <a:schemeClr val="accent1"/>
                  </a:solidFill>
                </a:u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 dirty="0"/>
          </a:p>
        </p:txBody>
      </p:sp>
      <p:pic>
        <p:nvPicPr>
          <p:cNvPr id="6" name="Grafik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59123" y="0"/>
            <a:ext cx="3689604" cy="2023110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323850" y="2492896"/>
            <a:ext cx="4608189" cy="2376487"/>
          </a:xfrm>
        </p:spPr>
        <p:txBody>
          <a:bodyPr bIns="82800" anchor="b">
            <a:noAutofit/>
          </a:bodyPr>
          <a:lstStyle>
            <a:lvl1pPr>
              <a:lnSpc>
                <a:spcPct val="105000"/>
              </a:lnSpc>
              <a:defRPr sz="3500" b="1" u="none" baseline="0"/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418458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itat Gros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 smtClean="0"/>
              <a:t>Titel der Präsentation [Einfügen über Kopf- und Fußzeile]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05EE493-AD2E-4872-B2F6-8F12A747F0A5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r>
              <a:rPr lang="de-DE" smtClean="0"/>
              <a:t>TT.MM.JJJJ</a:t>
            </a:r>
            <a:endParaRPr lang="de-DE" dirty="0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3"/>
          </p:nvPr>
        </p:nvSpPr>
        <p:spPr>
          <a:xfrm>
            <a:off x="323850" y="404813"/>
            <a:ext cx="6335713" cy="5688012"/>
          </a:xfrm>
        </p:spPr>
        <p:txBody>
          <a:bodyPr/>
          <a:lstStyle>
            <a:lvl1pPr>
              <a:lnSpc>
                <a:spcPct val="95000"/>
              </a:lnSpc>
              <a:spcBef>
                <a:spcPts val="0"/>
              </a:spcBef>
              <a:defRPr sz="5200" u="none" baseline="0">
                <a:solidFill>
                  <a:schemeClr val="accent1"/>
                </a:solidFill>
                <a:uFill>
                  <a:solidFill>
                    <a:schemeClr val="accent1"/>
                  </a:solidFill>
                </a:uFill>
              </a:defRPr>
            </a:lvl1pPr>
            <a:lvl2pPr marL="0" indent="0">
              <a:lnSpc>
                <a:spcPct val="100000"/>
              </a:lnSpc>
              <a:spcBef>
                <a:spcPts val="5200"/>
              </a:spcBef>
              <a:buFont typeface="Arial" panose="020B0604020202020204" pitchFamily="34" charset="0"/>
              <a:buNone/>
              <a:defRPr sz="2600" b="1">
                <a:solidFill>
                  <a:schemeClr val="accent1"/>
                </a:solidFill>
              </a:defRPr>
            </a:lvl2pPr>
            <a:lvl3pPr marL="0" indent="0">
              <a:lnSpc>
                <a:spcPct val="100000"/>
              </a:lnSpc>
              <a:buFont typeface="Arial" panose="020B0604020202020204" pitchFamily="34" charset="0"/>
              <a:buNone/>
              <a:defRPr/>
            </a:lvl3pPr>
            <a:lvl4pPr marL="0" indent="0">
              <a:lnSpc>
                <a:spcPct val="100000"/>
              </a:lnSpc>
              <a:buFont typeface="Arial" panose="020B0604020202020204" pitchFamily="34" charset="0"/>
              <a:buNone/>
              <a:defRPr/>
            </a:lvl4pPr>
            <a:lvl5pPr marL="0" indent="0">
              <a:lnSpc>
                <a:spcPct val="100000"/>
              </a:lnSpc>
              <a:buFont typeface="Arial" panose="020B0604020202020204" pitchFamily="34" charset="0"/>
              <a:buNone/>
              <a:defRPr/>
            </a:lvl5pPr>
            <a:lvl6pPr marL="0" indent="0">
              <a:lnSpc>
                <a:spcPct val="100000"/>
              </a:lnSpc>
              <a:buFont typeface="Arial" panose="020B0604020202020204" pitchFamily="34" charset="0"/>
              <a:buNone/>
              <a:defRPr/>
            </a:lvl6pPr>
            <a:lvl7pPr marL="0" indent="0">
              <a:lnSpc>
                <a:spcPct val="100000"/>
              </a:lnSpc>
              <a:buFont typeface="Arial" panose="020B0604020202020204" pitchFamily="34" charset="0"/>
              <a:buNone/>
              <a:defRPr/>
            </a:lvl7pPr>
            <a:lvl8pPr marL="0" indent="0">
              <a:lnSpc>
                <a:spcPct val="100000"/>
              </a:lnSpc>
              <a:buFont typeface="Arial" panose="020B0604020202020204" pitchFamily="34" charset="0"/>
              <a:buNone/>
              <a:defRPr/>
            </a:lvl8pPr>
            <a:lvl9pPr marL="0" indent="0">
              <a:lnSpc>
                <a:spcPct val="100000"/>
              </a:lnSpc>
              <a:buFont typeface="Arial" panose="020B0604020202020204" pitchFamily="34" charset="0"/>
              <a:buNone/>
              <a:defRPr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</p:txBody>
      </p:sp>
    </p:spTree>
    <p:extLst>
      <p:ext uri="{BB962C8B-B14F-4D97-AF65-F5344CB8AC3E}">
        <p14:creationId xmlns:p14="http://schemas.microsoft.com/office/powerpoint/2010/main" val="33950967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 smtClean="0"/>
              <a:t>Titel der Präsentation [Einfügen über Kopf- und Fußzeile]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05EE493-AD2E-4872-B2F6-8F12A747F0A5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r>
              <a:rPr lang="de-DE" smtClean="0"/>
              <a:t>TT.MM.JJJJ</a:t>
            </a:r>
            <a:endParaRPr lang="de-DE" dirty="0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3"/>
          </p:nvPr>
        </p:nvSpPr>
        <p:spPr>
          <a:xfrm>
            <a:off x="323850" y="404813"/>
            <a:ext cx="6335713" cy="5688012"/>
          </a:xfrm>
        </p:spPr>
        <p:txBody>
          <a:bodyPr/>
          <a:lstStyle>
            <a:lvl1pPr>
              <a:lnSpc>
                <a:spcPct val="95000"/>
              </a:lnSpc>
              <a:spcBef>
                <a:spcPts val="0"/>
              </a:spcBef>
              <a:defRPr sz="3500" u="sng" baseline="0">
                <a:solidFill>
                  <a:schemeClr val="tx1"/>
                </a:solidFill>
                <a:uFill>
                  <a:solidFill>
                    <a:schemeClr val="accent1"/>
                  </a:solidFill>
                </a:uFill>
              </a:defRPr>
            </a:lvl1pPr>
            <a:lvl2pPr marL="0" indent="0">
              <a:lnSpc>
                <a:spcPct val="100000"/>
              </a:lnSpc>
              <a:spcBef>
                <a:spcPts val="3500"/>
              </a:spcBef>
              <a:buFont typeface="Arial" panose="020B0604020202020204" pitchFamily="34" charset="0"/>
              <a:buNone/>
              <a:defRPr sz="2000" b="1">
                <a:solidFill>
                  <a:schemeClr val="accent1"/>
                </a:solidFill>
              </a:defRPr>
            </a:lvl2pPr>
            <a:lvl3pPr marL="0" indent="0">
              <a:lnSpc>
                <a:spcPct val="100000"/>
              </a:lnSpc>
              <a:buFont typeface="Arial" panose="020B0604020202020204" pitchFamily="34" charset="0"/>
              <a:buNone/>
              <a:defRPr/>
            </a:lvl3pPr>
            <a:lvl4pPr marL="0" indent="0">
              <a:lnSpc>
                <a:spcPct val="100000"/>
              </a:lnSpc>
              <a:buFont typeface="Arial" panose="020B0604020202020204" pitchFamily="34" charset="0"/>
              <a:buNone/>
              <a:defRPr/>
            </a:lvl4pPr>
            <a:lvl5pPr marL="0" indent="0">
              <a:lnSpc>
                <a:spcPct val="100000"/>
              </a:lnSpc>
              <a:buFont typeface="Arial" panose="020B0604020202020204" pitchFamily="34" charset="0"/>
              <a:buNone/>
              <a:defRPr/>
            </a:lvl5pPr>
            <a:lvl6pPr marL="0" indent="0">
              <a:lnSpc>
                <a:spcPct val="100000"/>
              </a:lnSpc>
              <a:buFont typeface="Arial" panose="020B0604020202020204" pitchFamily="34" charset="0"/>
              <a:buNone/>
              <a:defRPr/>
            </a:lvl6pPr>
            <a:lvl7pPr marL="0" indent="0">
              <a:lnSpc>
                <a:spcPct val="100000"/>
              </a:lnSpc>
              <a:buFont typeface="Arial" panose="020B0604020202020204" pitchFamily="34" charset="0"/>
              <a:buNone/>
              <a:defRPr/>
            </a:lvl7pPr>
            <a:lvl8pPr marL="0" indent="0">
              <a:lnSpc>
                <a:spcPct val="100000"/>
              </a:lnSpc>
              <a:buFont typeface="Arial" panose="020B0604020202020204" pitchFamily="34" charset="0"/>
              <a:buNone/>
              <a:defRPr/>
            </a:lvl8pPr>
            <a:lvl9pPr marL="0" indent="0">
              <a:lnSpc>
                <a:spcPct val="100000"/>
              </a:lnSpc>
              <a:buFont typeface="Arial" panose="020B0604020202020204" pitchFamily="34" charset="0"/>
              <a:buNone/>
              <a:defRPr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</p:txBody>
      </p:sp>
    </p:spTree>
    <p:extLst>
      <p:ext uri="{BB962C8B-B14F-4D97-AF65-F5344CB8AC3E}">
        <p14:creationId xmlns:p14="http://schemas.microsoft.com/office/powerpoint/2010/main" val="14871861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 smtClean="0"/>
              <a:t>Titel der Präsentation [Einfügen über Kopf- und Fußzeile]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05EE493-AD2E-4872-B2F6-8F12A747F0A5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r>
              <a:rPr lang="de-DE" smtClean="0"/>
              <a:t>TT.MM.JJJJ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72113206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/>
          <p:cNvSpPr/>
          <p:nvPr userDrawn="1"/>
        </p:nvSpPr>
        <p:spPr>
          <a:xfrm>
            <a:off x="0" y="283"/>
            <a:ext cx="9143622" cy="685743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5" name="Grafik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59123" y="0"/>
            <a:ext cx="3689604" cy="20231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815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extformatierungen Listeneben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</a:lstStyle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</a:p>
        </p:txBody>
      </p:sp>
      <p:sp>
        <p:nvSpPr>
          <p:cNvPr id="7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2484438" y="6453336"/>
            <a:ext cx="3095625" cy="216024"/>
          </a:xfrm>
          <a:prstGeom prst="rect">
            <a:avLst/>
          </a:prstGeom>
        </p:spPr>
        <p:txBody>
          <a:bodyPr vert="horz" lIns="0" tIns="0" rIns="0" bIns="54000" rtlCol="0" anchor="b" anchorCtr="0"/>
          <a:lstStyle>
            <a:lvl1pPr algn="l">
              <a:defRPr sz="700" b="1">
                <a:solidFill>
                  <a:schemeClr val="tx1"/>
                </a:solidFill>
              </a:defRPr>
            </a:lvl1pPr>
          </a:lstStyle>
          <a:p>
            <a:r>
              <a:rPr lang="de-DE" smtClean="0"/>
              <a:t>Titel der Präsentation [Einfügen über Kopf- und Fußzeile]</a:t>
            </a:r>
            <a:endParaRPr lang="de-DE" dirty="0"/>
          </a:p>
        </p:txBody>
      </p:sp>
      <p:sp>
        <p:nvSpPr>
          <p:cNvPr id="8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323850" y="6453336"/>
            <a:ext cx="935038" cy="216024"/>
          </a:xfrm>
          <a:prstGeom prst="rect">
            <a:avLst/>
          </a:prstGeom>
        </p:spPr>
        <p:txBody>
          <a:bodyPr vert="horz" lIns="0" tIns="0" rIns="0" bIns="54000" rtlCol="0" anchor="b" anchorCtr="0"/>
          <a:lstStyle>
            <a:lvl1pPr algn="l">
              <a:defRPr sz="700" b="1">
                <a:solidFill>
                  <a:schemeClr val="tx1"/>
                </a:solidFill>
              </a:defRPr>
            </a:lvl1pPr>
          </a:lstStyle>
          <a:p>
            <a:fld id="{C05EE493-AD2E-4872-B2F6-8F12A747F0A5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9" name="Datumsplatzhalter 8"/>
          <p:cNvSpPr>
            <a:spLocks noGrp="1"/>
          </p:cNvSpPr>
          <p:nvPr>
            <p:ph type="dt" sz="half" idx="2"/>
          </p:nvPr>
        </p:nvSpPr>
        <p:spPr>
          <a:xfrm>
            <a:off x="1403350" y="6453336"/>
            <a:ext cx="936626" cy="216024"/>
          </a:xfrm>
          <a:prstGeom prst="rect">
            <a:avLst/>
          </a:prstGeom>
        </p:spPr>
        <p:txBody>
          <a:bodyPr vert="horz" lIns="0" tIns="0" rIns="0" bIns="54000" rtlCol="0" anchor="b" anchorCtr="0"/>
          <a:lstStyle>
            <a:lvl1pPr algn="l">
              <a:defRPr sz="700" b="1">
                <a:solidFill>
                  <a:schemeClr val="tx1"/>
                </a:solidFill>
              </a:defRPr>
            </a:lvl1pPr>
          </a:lstStyle>
          <a:p>
            <a:r>
              <a:rPr lang="de-DE" smtClean="0"/>
              <a:t>TT.MM.JJJJ</a:t>
            </a:r>
            <a:endParaRPr lang="de-DE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extfolie einspalti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</a:lstStyle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</a:p>
        </p:txBody>
      </p:sp>
      <p:sp>
        <p:nvSpPr>
          <p:cNvPr id="7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2484438" y="6453336"/>
            <a:ext cx="3095625" cy="216024"/>
          </a:xfrm>
          <a:prstGeom prst="rect">
            <a:avLst/>
          </a:prstGeom>
        </p:spPr>
        <p:txBody>
          <a:bodyPr vert="horz" lIns="0" tIns="0" rIns="0" bIns="54000" rtlCol="0" anchor="b" anchorCtr="0"/>
          <a:lstStyle>
            <a:lvl1pPr algn="l">
              <a:defRPr sz="700" b="1">
                <a:solidFill>
                  <a:schemeClr val="tx1"/>
                </a:solidFill>
              </a:defRPr>
            </a:lvl1pPr>
          </a:lstStyle>
          <a:p>
            <a:r>
              <a:rPr lang="de-DE" smtClean="0"/>
              <a:t>Titel der Präsentation [Einfügen über Kopf- und Fußzeile]</a:t>
            </a:r>
            <a:endParaRPr lang="de-DE" dirty="0"/>
          </a:p>
        </p:txBody>
      </p:sp>
      <p:sp>
        <p:nvSpPr>
          <p:cNvPr id="8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323850" y="6453336"/>
            <a:ext cx="935038" cy="216024"/>
          </a:xfrm>
          <a:prstGeom prst="rect">
            <a:avLst/>
          </a:prstGeom>
        </p:spPr>
        <p:txBody>
          <a:bodyPr vert="horz" lIns="0" tIns="0" rIns="0" bIns="54000" rtlCol="0" anchor="b" anchorCtr="0"/>
          <a:lstStyle>
            <a:lvl1pPr algn="l">
              <a:defRPr sz="700" b="1">
                <a:solidFill>
                  <a:schemeClr val="tx1"/>
                </a:solidFill>
              </a:defRPr>
            </a:lvl1pPr>
          </a:lstStyle>
          <a:p>
            <a:fld id="{C05EE493-AD2E-4872-B2F6-8F12A747F0A5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9" name="Datumsplatzhalter 8"/>
          <p:cNvSpPr>
            <a:spLocks noGrp="1"/>
          </p:cNvSpPr>
          <p:nvPr>
            <p:ph type="dt" sz="half" idx="2"/>
          </p:nvPr>
        </p:nvSpPr>
        <p:spPr>
          <a:xfrm>
            <a:off x="1403350" y="6453336"/>
            <a:ext cx="936626" cy="216024"/>
          </a:xfrm>
          <a:prstGeom prst="rect">
            <a:avLst/>
          </a:prstGeom>
        </p:spPr>
        <p:txBody>
          <a:bodyPr vert="horz" lIns="0" tIns="0" rIns="0" bIns="54000" rtlCol="0" anchor="b" anchorCtr="0"/>
          <a:lstStyle>
            <a:lvl1pPr algn="l">
              <a:defRPr sz="700" b="1">
                <a:solidFill>
                  <a:schemeClr val="tx1"/>
                </a:solidFill>
              </a:defRPr>
            </a:lvl1pPr>
          </a:lstStyle>
          <a:p>
            <a:r>
              <a:rPr lang="de-DE" smtClean="0"/>
              <a:t>TT.MM.JJJJ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2611552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extfolie zweispalti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sz="half" idx="1" hasCustomPrompt="1"/>
          </p:nvPr>
        </p:nvSpPr>
        <p:spPr>
          <a:xfrm>
            <a:off x="323849" y="1989138"/>
            <a:ext cx="4176713" cy="4103687"/>
          </a:xfrm>
        </p:spPr>
        <p:txBody>
          <a:bodyPr>
            <a:no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 marL="0" indent="0">
              <a:buFont typeface="Arial" panose="020B0604020202020204" pitchFamily="34" charset="0"/>
              <a:buNone/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 hasCustomPrompt="1"/>
          </p:nvPr>
        </p:nvSpPr>
        <p:spPr>
          <a:xfrm>
            <a:off x="4643438" y="1989138"/>
            <a:ext cx="4176712" cy="4103687"/>
          </a:xfrm>
        </p:spPr>
        <p:txBody>
          <a:bodyPr>
            <a:no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buAutoNum type="arabicPeriod"/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2484438" y="6453336"/>
            <a:ext cx="3095625" cy="216024"/>
          </a:xfrm>
          <a:prstGeom prst="rect">
            <a:avLst/>
          </a:prstGeom>
        </p:spPr>
        <p:txBody>
          <a:bodyPr vert="horz" lIns="0" tIns="0" rIns="0" bIns="54000" rtlCol="0" anchor="b" anchorCtr="0"/>
          <a:lstStyle>
            <a:lvl1pPr algn="l">
              <a:defRPr sz="700" b="1">
                <a:solidFill>
                  <a:schemeClr val="tx1"/>
                </a:solidFill>
              </a:defRPr>
            </a:lvl1pPr>
          </a:lstStyle>
          <a:p>
            <a:r>
              <a:rPr lang="de-DE" smtClean="0"/>
              <a:t>Titel der Präsentation [Einfügen über Kopf- und Fußzeile]</a:t>
            </a:r>
            <a:endParaRPr lang="de-DE" dirty="0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323850" y="6453336"/>
            <a:ext cx="935038" cy="216024"/>
          </a:xfrm>
          <a:prstGeom prst="rect">
            <a:avLst/>
          </a:prstGeom>
        </p:spPr>
        <p:txBody>
          <a:bodyPr vert="horz" lIns="0" tIns="0" rIns="0" bIns="54000" rtlCol="0" anchor="b" anchorCtr="0"/>
          <a:lstStyle>
            <a:lvl1pPr algn="l">
              <a:defRPr sz="700" b="1">
                <a:solidFill>
                  <a:schemeClr val="tx1"/>
                </a:solidFill>
              </a:defRPr>
            </a:lvl1pPr>
          </a:lstStyle>
          <a:p>
            <a:fld id="{C05EE493-AD2E-4872-B2F6-8F12A747F0A5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10" name="Datumsplatzhalter 8"/>
          <p:cNvSpPr>
            <a:spLocks noGrp="1"/>
          </p:cNvSpPr>
          <p:nvPr>
            <p:ph type="dt" sz="half" idx="10"/>
          </p:nvPr>
        </p:nvSpPr>
        <p:spPr>
          <a:xfrm>
            <a:off x="1403350" y="6453336"/>
            <a:ext cx="936626" cy="216024"/>
          </a:xfrm>
          <a:prstGeom prst="rect">
            <a:avLst/>
          </a:prstGeom>
        </p:spPr>
        <p:txBody>
          <a:bodyPr vert="horz" lIns="0" tIns="0" rIns="0" bIns="54000" rtlCol="0" anchor="b" anchorCtr="0"/>
          <a:lstStyle>
            <a:lvl1pPr algn="l">
              <a:defRPr sz="700" b="1">
                <a:solidFill>
                  <a:schemeClr val="tx1"/>
                </a:solidFill>
              </a:defRPr>
            </a:lvl1pPr>
          </a:lstStyle>
          <a:p>
            <a:r>
              <a:rPr lang="de-DE" smtClean="0"/>
              <a:t>TT.MM.JJJJ</a:t>
            </a:r>
            <a:endParaRPr lang="de-DE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Grosse Headline – Textfolie einspalti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23850" y="404664"/>
            <a:ext cx="6335713" cy="1224136"/>
          </a:xfrm>
        </p:spPr>
        <p:txBody>
          <a:bodyPr>
            <a:normAutofit/>
          </a:bodyPr>
          <a:lstStyle>
            <a:lvl1pPr>
              <a:defRPr sz="3500"/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</a:lstStyle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</a:p>
        </p:txBody>
      </p:sp>
      <p:sp>
        <p:nvSpPr>
          <p:cNvPr id="7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2484438" y="6453336"/>
            <a:ext cx="3095625" cy="216024"/>
          </a:xfrm>
          <a:prstGeom prst="rect">
            <a:avLst/>
          </a:prstGeom>
        </p:spPr>
        <p:txBody>
          <a:bodyPr vert="horz" lIns="0" tIns="0" rIns="0" bIns="54000" rtlCol="0" anchor="b" anchorCtr="0"/>
          <a:lstStyle>
            <a:lvl1pPr algn="l">
              <a:defRPr sz="700" b="1">
                <a:solidFill>
                  <a:schemeClr val="tx1"/>
                </a:solidFill>
              </a:defRPr>
            </a:lvl1pPr>
          </a:lstStyle>
          <a:p>
            <a:r>
              <a:rPr lang="de-DE" smtClean="0"/>
              <a:t>Titel der Präsentation [Einfügen über Kopf- und Fußzeile]</a:t>
            </a:r>
            <a:endParaRPr lang="de-DE" dirty="0"/>
          </a:p>
        </p:txBody>
      </p:sp>
      <p:sp>
        <p:nvSpPr>
          <p:cNvPr id="8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323850" y="6453336"/>
            <a:ext cx="935038" cy="216024"/>
          </a:xfrm>
          <a:prstGeom prst="rect">
            <a:avLst/>
          </a:prstGeom>
        </p:spPr>
        <p:txBody>
          <a:bodyPr vert="horz" lIns="0" tIns="0" rIns="0" bIns="54000" rtlCol="0" anchor="b" anchorCtr="0"/>
          <a:lstStyle>
            <a:lvl1pPr algn="l">
              <a:defRPr sz="700" b="1">
                <a:solidFill>
                  <a:schemeClr val="tx1"/>
                </a:solidFill>
              </a:defRPr>
            </a:lvl1pPr>
          </a:lstStyle>
          <a:p>
            <a:fld id="{C05EE493-AD2E-4872-B2F6-8F12A747F0A5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9" name="Datumsplatzhalter 8"/>
          <p:cNvSpPr>
            <a:spLocks noGrp="1"/>
          </p:cNvSpPr>
          <p:nvPr>
            <p:ph type="dt" sz="half" idx="2"/>
          </p:nvPr>
        </p:nvSpPr>
        <p:spPr>
          <a:xfrm>
            <a:off x="1403350" y="6453336"/>
            <a:ext cx="936626" cy="216024"/>
          </a:xfrm>
          <a:prstGeom prst="rect">
            <a:avLst/>
          </a:prstGeom>
        </p:spPr>
        <p:txBody>
          <a:bodyPr vert="horz" lIns="0" tIns="0" rIns="0" bIns="54000" rtlCol="0" anchor="b" anchorCtr="0"/>
          <a:lstStyle>
            <a:lvl1pPr algn="l">
              <a:defRPr sz="700" b="1">
                <a:solidFill>
                  <a:schemeClr val="tx1"/>
                </a:solidFill>
              </a:defRPr>
            </a:lvl1pPr>
          </a:lstStyle>
          <a:p>
            <a:r>
              <a:rPr lang="de-DE" smtClean="0"/>
              <a:t>TT.MM.JJJJ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8565318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Grosse Headline – Textfolie zweispalti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23850" y="404663"/>
            <a:ext cx="6335713" cy="1224111"/>
          </a:xfrm>
        </p:spPr>
        <p:txBody>
          <a:bodyPr/>
          <a:lstStyle>
            <a:lvl1pPr>
              <a:defRPr lang="de-DE" sz="3500" b="1" u="sng" kern="1200" baseline="0" dirty="0" smtClean="0">
                <a:solidFill>
                  <a:schemeClr val="tx1"/>
                </a:solidFill>
                <a:uFill>
                  <a:solidFill>
                    <a:schemeClr val="accent1"/>
                  </a:solidFill>
                </a:uFill>
                <a:latin typeface="+mj-lt"/>
                <a:ea typeface="+mj-ea"/>
                <a:cs typeface="+mj-cs"/>
              </a:defRPr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sz="half" idx="1" hasCustomPrompt="1"/>
          </p:nvPr>
        </p:nvSpPr>
        <p:spPr>
          <a:xfrm>
            <a:off x="323849" y="1989138"/>
            <a:ext cx="4176713" cy="4103687"/>
          </a:xfrm>
        </p:spPr>
        <p:txBody>
          <a:bodyPr>
            <a:no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 marL="0" indent="0">
              <a:buFont typeface="Arial" panose="020B0604020202020204" pitchFamily="34" charset="0"/>
              <a:buNone/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 hasCustomPrompt="1"/>
          </p:nvPr>
        </p:nvSpPr>
        <p:spPr>
          <a:xfrm>
            <a:off x="4643438" y="1989138"/>
            <a:ext cx="4176712" cy="4103687"/>
          </a:xfrm>
        </p:spPr>
        <p:txBody>
          <a:bodyPr>
            <a:no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2484438" y="6453336"/>
            <a:ext cx="4319810" cy="216024"/>
          </a:xfrm>
          <a:prstGeom prst="rect">
            <a:avLst/>
          </a:prstGeom>
        </p:spPr>
        <p:txBody>
          <a:bodyPr vert="horz" lIns="0" tIns="0" rIns="0" bIns="54000" rtlCol="0" anchor="b" anchorCtr="0"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r>
              <a:rPr lang="de-DE" smtClean="0"/>
              <a:t>Titel der Präsentation [Einfügen über Kopf- und Fußzeile]</a:t>
            </a:r>
            <a:endParaRPr lang="de-DE" dirty="0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323850" y="6453336"/>
            <a:ext cx="935038" cy="216024"/>
          </a:xfrm>
          <a:prstGeom prst="rect">
            <a:avLst/>
          </a:prstGeom>
        </p:spPr>
        <p:txBody>
          <a:bodyPr vert="horz" lIns="0" tIns="0" rIns="0" bIns="54000" rtlCol="0" anchor="b" anchorCtr="0"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fld id="{C05EE493-AD2E-4872-B2F6-8F12A747F0A5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10" name="Datumsplatzhalter 8"/>
          <p:cNvSpPr>
            <a:spLocks noGrp="1"/>
          </p:cNvSpPr>
          <p:nvPr>
            <p:ph type="dt" sz="half" idx="10"/>
          </p:nvPr>
        </p:nvSpPr>
        <p:spPr>
          <a:xfrm>
            <a:off x="1403350" y="6453336"/>
            <a:ext cx="936626" cy="216024"/>
          </a:xfrm>
          <a:prstGeom prst="rect">
            <a:avLst/>
          </a:prstGeom>
        </p:spPr>
        <p:txBody>
          <a:bodyPr vert="horz" lIns="0" tIns="0" rIns="0" bIns="54000" rtlCol="0" anchor="b" anchorCtr="0"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r>
              <a:rPr lang="de-DE" smtClean="0"/>
              <a:t>TT.MM.JJJJ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0013126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folie zweispalti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 smtClean="0"/>
              <a:t>Titel der Präsentation [Einfügen über Kopf- und Fußzeile]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05EE493-AD2E-4872-B2F6-8F12A747F0A5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r>
              <a:rPr lang="de-DE" smtClean="0"/>
              <a:t>TT.MM.JJJJ</a:t>
            </a:r>
            <a:endParaRPr lang="de-DE" dirty="0"/>
          </a:p>
        </p:txBody>
      </p:sp>
      <p:sp>
        <p:nvSpPr>
          <p:cNvPr id="7" name="Bildplatzhalter 6"/>
          <p:cNvSpPr>
            <a:spLocks noGrp="1"/>
          </p:cNvSpPr>
          <p:nvPr>
            <p:ph type="pic" sz="quarter" idx="13"/>
          </p:nvPr>
        </p:nvSpPr>
        <p:spPr>
          <a:xfrm>
            <a:off x="323528" y="1989139"/>
            <a:ext cx="4177035" cy="2736006"/>
          </a:xfrm>
        </p:spPr>
        <p:txBody>
          <a:bodyPr/>
          <a:lstStyle>
            <a:lvl1pPr algn="ctr">
              <a:defRPr/>
            </a:lvl1pPr>
          </a:lstStyle>
          <a:p>
            <a:r>
              <a:rPr lang="de-DE" smtClean="0"/>
              <a:t>Bild durch Klicken auf Symbol hinzufügen</a:t>
            </a:r>
            <a:endParaRPr lang="de-DE"/>
          </a:p>
        </p:txBody>
      </p:sp>
      <p:sp>
        <p:nvSpPr>
          <p:cNvPr id="11" name="Textplatzhalter 10"/>
          <p:cNvSpPr>
            <a:spLocks noGrp="1"/>
          </p:cNvSpPr>
          <p:nvPr>
            <p:ph type="body" sz="quarter" idx="15"/>
          </p:nvPr>
        </p:nvSpPr>
        <p:spPr>
          <a:xfrm>
            <a:off x="323850" y="4869160"/>
            <a:ext cx="4176713" cy="1223665"/>
          </a:xfrm>
        </p:spPr>
        <p:txBody>
          <a:bodyPr/>
          <a:lstStyle>
            <a:lvl1pPr>
              <a:defRPr u="sng" baseline="0">
                <a:solidFill>
                  <a:schemeClr val="tx1"/>
                </a:solidFill>
                <a:uFill>
                  <a:solidFill>
                    <a:schemeClr val="accent1"/>
                  </a:solidFill>
                </a:uFill>
              </a:defRPr>
            </a:lvl1pPr>
            <a:lvl5pPr>
              <a:defRPr/>
            </a:lvl5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 smtClean="0"/>
          </a:p>
        </p:txBody>
      </p:sp>
      <p:sp>
        <p:nvSpPr>
          <p:cNvPr id="13" name="Bildplatzhalter 6"/>
          <p:cNvSpPr>
            <a:spLocks noGrp="1"/>
          </p:cNvSpPr>
          <p:nvPr>
            <p:ph type="pic" sz="quarter" idx="16"/>
          </p:nvPr>
        </p:nvSpPr>
        <p:spPr>
          <a:xfrm>
            <a:off x="4643437" y="1989139"/>
            <a:ext cx="4177035" cy="2736006"/>
          </a:xfrm>
        </p:spPr>
        <p:txBody>
          <a:bodyPr/>
          <a:lstStyle>
            <a:lvl1pPr algn="ctr">
              <a:defRPr/>
            </a:lvl1pPr>
          </a:lstStyle>
          <a:p>
            <a:r>
              <a:rPr lang="de-DE" smtClean="0"/>
              <a:t>Bild durch Klicken auf Symbol hinzufügen</a:t>
            </a:r>
            <a:endParaRPr lang="de-DE"/>
          </a:p>
        </p:txBody>
      </p:sp>
      <p:sp>
        <p:nvSpPr>
          <p:cNvPr id="14" name="Textplatzhalter 10"/>
          <p:cNvSpPr>
            <a:spLocks noGrp="1"/>
          </p:cNvSpPr>
          <p:nvPr>
            <p:ph type="body" sz="quarter" idx="17"/>
          </p:nvPr>
        </p:nvSpPr>
        <p:spPr>
          <a:xfrm>
            <a:off x="4643759" y="4869160"/>
            <a:ext cx="4176713" cy="1223665"/>
          </a:xfrm>
        </p:spPr>
        <p:txBody>
          <a:bodyPr/>
          <a:lstStyle>
            <a:lvl1pPr>
              <a:defRPr u="sng" baseline="0">
                <a:solidFill>
                  <a:schemeClr val="tx1"/>
                </a:solidFill>
                <a:uFill>
                  <a:solidFill>
                    <a:schemeClr val="accent1"/>
                  </a:solidFill>
                </a:uFill>
              </a:defRPr>
            </a:lvl1pPr>
            <a:lvl5pPr>
              <a:defRPr/>
            </a:lvl5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 smtClean="0"/>
          </a:p>
        </p:txBody>
      </p:sp>
    </p:spTree>
    <p:extLst>
      <p:ext uri="{BB962C8B-B14F-4D97-AF65-F5344CB8AC3E}">
        <p14:creationId xmlns:p14="http://schemas.microsoft.com/office/powerpoint/2010/main" val="24951843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osse Headline – Bildfolie zweispalti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23850" y="404663"/>
            <a:ext cx="6335713" cy="1224111"/>
          </a:xfrm>
        </p:spPr>
        <p:txBody>
          <a:bodyPr/>
          <a:lstStyle>
            <a:lvl1pPr>
              <a:defRPr lang="de-DE" sz="3500" b="1" u="sng" kern="1200" baseline="0" dirty="0" smtClean="0">
                <a:solidFill>
                  <a:schemeClr val="tx1"/>
                </a:solidFill>
                <a:uFill>
                  <a:solidFill>
                    <a:schemeClr val="accent1"/>
                  </a:solidFill>
                </a:uFill>
                <a:latin typeface="+mj-lt"/>
                <a:ea typeface="+mj-ea"/>
                <a:cs typeface="+mj-cs"/>
              </a:defRPr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 smtClean="0"/>
              <a:t>Titel der Präsentation [Einfügen über Kopf- und Fußzeile]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05EE493-AD2E-4872-B2F6-8F12A747F0A5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r>
              <a:rPr lang="de-DE" smtClean="0"/>
              <a:t>TT.MM.JJJJ</a:t>
            </a:r>
            <a:endParaRPr lang="de-DE" dirty="0"/>
          </a:p>
        </p:txBody>
      </p:sp>
      <p:sp>
        <p:nvSpPr>
          <p:cNvPr id="7" name="Bildplatzhalter 6"/>
          <p:cNvSpPr>
            <a:spLocks noGrp="1"/>
          </p:cNvSpPr>
          <p:nvPr>
            <p:ph type="pic" sz="quarter" idx="13"/>
          </p:nvPr>
        </p:nvSpPr>
        <p:spPr>
          <a:xfrm>
            <a:off x="323528" y="1989139"/>
            <a:ext cx="4177035" cy="2736006"/>
          </a:xfrm>
        </p:spPr>
        <p:txBody>
          <a:bodyPr/>
          <a:lstStyle>
            <a:lvl1pPr algn="ctr">
              <a:defRPr/>
            </a:lvl1pPr>
          </a:lstStyle>
          <a:p>
            <a:r>
              <a:rPr lang="de-DE" smtClean="0"/>
              <a:t>Bild durch Klicken auf Symbol hinzufügen</a:t>
            </a:r>
            <a:endParaRPr lang="de-DE"/>
          </a:p>
        </p:txBody>
      </p:sp>
      <p:sp>
        <p:nvSpPr>
          <p:cNvPr id="11" name="Textplatzhalter 10"/>
          <p:cNvSpPr>
            <a:spLocks noGrp="1"/>
          </p:cNvSpPr>
          <p:nvPr>
            <p:ph type="body" sz="quarter" idx="15"/>
          </p:nvPr>
        </p:nvSpPr>
        <p:spPr>
          <a:xfrm>
            <a:off x="323850" y="4869160"/>
            <a:ext cx="4176713" cy="1223665"/>
          </a:xfrm>
        </p:spPr>
        <p:txBody>
          <a:bodyPr/>
          <a:lstStyle>
            <a:lvl1pPr>
              <a:defRPr u="sng" baseline="0">
                <a:solidFill>
                  <a:schemeClr val="tx1"/>
                </a:solidFill>
                <a:uFill>
                  <a:solidFill>
                    <a:schemeClr val="accent1"/>
                  </a:solidFill>
                </a:uFill>
              </a:defRPr>
            </a:lvl1pPr>
            <a:lvl5pPr>
              <a:defRPr/>
            </a:lvl5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 smtClean="0"/>
          </a:p>
        </p:txBody>
      </p:sp>
      <p:sp>
        <p:nvSpPr>
          <p:cNvPr id="13" name="Bildplatzhalter 6"/>
          <p:cNvSpPr>
            <a:spLocks noGrp="1"/>
          </p:cNvSpPr>
          <p:nvPr>
            <p:ph type="pic" sz="quarter" idx="16"/>
          </p:nvPr>
        </p:nvSpPr>
        <p:spPr>
          <a:xfrm>
            <a:off x="4643437" y="1989139"/>
            <a:ext cx="4177035" cy="2736006"/>
          </a:xfrm>
        </p:spPr>
        <p:txBody>
          <a:bodyPr/>
          <a:lstStyle>
            <a:lvl1pPr algn="ctr">
              <a:defRPr/>
            </a:lvl1pPr>
          </a:lstStyle>
          <a:p>
            <a:r>
              <a:rPr lang="de-DE" smtClean="0"/>
              <a:t>Bild durch Klicken auf Symbol hinzufügen</a:t>
            </a:r>
            <a:endParaRPr lang="de-DE"/>
          </a:p>
        </p:txBody>
      </p:sp>
      <p:sp>
        <p:nvSpPr>
          <p:cNvPr id="14" name="Textplatzhalter 10"/>
          <p:cNvSpPr>
            <a:spLocks noGrp="1"/>
          </p:cNvSpPr>
          <p:nvPr>
            <p:ph type="body" sz="quarter" idx="17"/>
          </p:nvPr>
        </p:nvSpPr>
        <p:spPr>
          <a:xfrm>
            <a:off x="4643759" y="4869160"/>
            <a:ext cx="4176713" cy="1223665"/>
          </a:xfrm>
        </p:spPr>
        <p:txBody>
          <a:bodyPr/>
          <a:lstStyle>
            <a:lvl1pPr>
              <a:defRPr u="sng" baseline="0">
                <a:solidFill>
                  <a:schemeClr val="tx1"/>
                </a:solidFill>
                <a:uFill>
                  <a:solidFill>
                    <a:schemeClr val="accent1"/>
                  </a:solidFill>
                </a:uFill>
              </a:defRPr>
            </a:lvl1pPr>
            <a:lvl5pPr>
              <a:defRPr/>
            </a:lvl5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 smtClean="0"/>
          </a:p>
        </p:txBody>
      </p:sp>
    </p:spTree>
    <p:extLst>
      <p:ext uri="{BB962C8B-B14F-4D97-AF65-F5344CB8AC3E}">
        <p14:creationId xmlns:p14="http://schemas.microsoft.com/office/powerpoint/2010/main" val="26026756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 smtClean="0"/>
              <a:t>Titel der Präsentation [Einfügen über Kopf- und Fußzeile]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05EE493-AD2E-4872-B2F6-8F12A747F0A5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r>
              <a:rPr lang="de-DE" smtClean="0"/>
              <a:t>TT.MM.JJJJ</a:t>
            </a:r>
            <a:endParaRPr lang="de-DE" dirty="0"/>
          </a:p>
        </p:txBody>
      </p:sp>
      <p:sp>
        <p:nvSpPr>
          <p:cNvPr id="7" name="Bildplatzhalter 6"/>
          <p:cNvSpPr>
            <a:spLocks noGrp="1"/>
          </p:cNvSpPr>
          <p:nvPr>
            <p:ph type="pic" sz="quarter" idx="13"/>
          </p:nvPr>
        </p:nvSpPr>
        <p:spPr>
          <a:xfrm>
            <a:off x="323528" y="1"/>
            <a:ext cx="8496622" cy="5084762"/>
          </a:xfrm>
        </p:spPr>
        <p:txBody>
          <a:bodyPr/>
          <a:lstStyle>
            <a:lvl1pPr algn="ctr">
              <a:defRPr/>
            </a:lvl1pPr>
          </a:lstStyle>
          <a:p>
            <a:r>
              <a:rPr lang="de-DE" smtClean="0"/>
              <a:t>Bild durch Klicken auf Symbol hinzufügen</a:t>
            </a:r>
            <a:endParaRPr lang="de-DE" dirty="0"/>
          </a:p>
        </p:txBody>
      </p:sp>
      <p:sp>
        <p:nvSpPr>
          <p:cNvPr id="11" name="Textplatzhalter 10"/>
          <p:cNvSpPr>
            <a:spLocks noGrp="1"/>
          </p:cNvSpPr>
          <p:nvPr>
            <p:ph type="body" sz="quarter" idx="15"/>
          </p:nvPr>
        </p:nvSpPr>
        <p:spPr>
          <a:xfrm>
            <a:off x="323850" y="5229225"/>
            <a:ext cx="6335713" cy="863601"/>
          </a:xfrm>
        </p:spPr>
        <p:txBody>
          <a:bodyPr/>
          <a:lstStyle>
            <a:lvl1pPr>
              <a:defRPr u="sng" baseline="0">
                <a:solidFill>
                  <a:schemeClr val="tx1"/>
                </a:solidFill>
                <a:uFill>
                  <a:solidFill>
                    <a:schemeClr val="accent1"/>
                  </a:solidFill>
                </a:uFill>
              </a:defRPr>
            </a:lvl1pPr>
            <a:lvl5pPr>
              <a:defRPr/>
            </a:lvl5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 smtClean="0"/>
          </a:p>
        </p:txBody>
      </p:sp>
    </p:spTree>
    <p:extLst>
      <p:ext uri="{BB962C8B-B14F-4D97-AF65-F5344CB8AC3E}">
        <p14:creationId xmlns:p14="http://schemas.microsoft.com/office/powerpoint/2010/main" val="6142927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323850" y="404664"/>
            <a:ext cx="6335713" cy="792088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323850" y="1988840"/>
            <a:ext cx="8496300" cy="410398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</a:p>
        </p:txBody>
      </p:sp>
      <p:cxnSp>
        <p:nvCxnSpPr>
          <p:cNvPr id="11" name="Gerade Verbindung 10"/>
          <p:cNvCxnSpPr/>
          <p:nvPr/>
        </p:nvCxnSpPr>
        <p:spPr>
          <a:xfrm>
            <a:off x="323850" y="6408378"/>
            <a:ext cx="8496622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2484438" y="6453336"/>
            <a:ext cx="3959770" cy="216024"/>
          </a:xfrm>
          <a:prstGeom prst="rect">
            <a:avLst/>
          </a:prstGeom>
        </p:spPr>
        <p:txBody>
          <a:bodyPr vert="horz" lIns="0" tIns="0" rIns="0" bIns="54000" rtlCol="0" anchor="b" anchorCtr="0"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r>
              <a:rPr lang="de-DE" smtClean="0"/>
              <a:t>Titel der Präsentation [Einfügen über Kopf- und Fußzeile]</a:t>
            </a:r>
            <a:endParaRPr lang="de-DE" dirty="0"/>
          </a:p>
        </p:txBody>
      </p:sp>
      <p:sp>
        <p:nvSpPr>
          <p:cNvPr id="15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323850" y="6453336"/>
            <a:ext cx="935038" cy="216024"/>
          </a:xfrm>
          <a:prstGeom prst="rect">
            <a:avLst/>
          </a:prstGeom>
        </p:spPr>
        <p:txBody>
          <a:bodyPr vert="horz" lIns="0" tIns="0" rIns="0" bIns="54000" rtlCol="0" anchor="b" anchorCtr="0"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fld id="{C05EE493-AD2E-4872-B2F6-8F12A747F0A5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17" name="Datumsplatzhalter 8"/>
          <p:cNvSpPr>
            <a:spLocks noGrp="1"/>
          </p:cNvSpPr>
          <p:nvPr>
            <p:ph type="dt" sz="half" idx="2"/>
          </p:nvPr>
        </p:nvSpPr>
        <p:spPr>
          <a:xfrm>
            <a:off x="1403350" y="6453336"/>
            <a:ext cx="936626" cy="216024"/>
          </a:xfrm>
          <a:prstGeom prst="rect">
            <a:avLst/>
          </a:prstGeom>
        </p:spPr>
        <p:txBody>
          <a:bodyPr vert="horz" lIns="0" tIns="0" rIns="0" bIns="54000" rtlCol="0" anchor="b" anchorCtr="0"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r>
              <a:rPr lang="de-DE" smtClean="0"/>
              <a:t>TT.MM.JJJJ</a:t>
            </a:r>
            <a:endParaRPr lang="de-DE" dirty="0"/>
          </a:p>
        </p:txBody>
      </p:sp>
      <p:sp>
        <p:nvSpPr>
          <p:cNvPr id="18" name="Fußzeilenplatzhalter 4"/>
          <p:cNvSpPr txBox="1">
            <a:spLocks/>
          </p:cNvSpPr>
          <p:nvPr/>
        </p:nvSpPr>
        <p:spPr>
          <a:xfrm>
            <a:off x="5724525" y="6453336"/>
            <a:ext cx="3095947" cy="216024"/>
          </a:xfrm>
          <a:prstGeom prst="rect">
            <a:avLst/>
          </a:prstGeom>
        </p:spPr>
        <p:txBody>
          <a:bodyPr vert="horz" lIns="0" tIns="0" rIns="0" bIns="54000" rtlCol="0" anchor="b" anchorCtr="0"/>
          <a:lstStyle>
            <a:defPPr>
              <a:defRPr lang="de-DE"/>
            </a:defPPr>
            <a:lvl1pPr marL="0" algn="l" defTabSz="914400" rtl="0" eaLnBrk="1" latinLnBrk="0" hangingPunct="1">
              <a:defRPr sz="7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de-DE" sz="900" dirty="0" smtClean="0"/>
              <a:t>Universität Konstanz</a:t>
            </a:r>
            <a:endParaRPr lang="de-DE" sz="9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55" r:id="rId2"/>
    <p:sldLayoutId id="2147483671" r:id="rId3"/>
    <p:sldLayoutId id="2147483656" r:id="rId4"/>
    <p:sldLayoutId id="2147483657" r:id="rId5"/>
    <p:sldLayoutId id="2147483659" r:id="rId6"/>
    <p:sldLayoutId id="2147483665" r:id="rId7"/>
    <p:sldLayoutId id="2147483666" r:id="rId8"/>
    <p:sldLayoutId id="2147483667" r:id="rId9"/>
    <p:sldLayoutId id="2147483663" r:id="rId10"/>
    <p:sldLayoutId id="2147483662" r:id="rId11"/>
    <p:sldLayoutId id="2147483674" r:id="rId12"/>
    <p:sldLayoutId id="2147483673" r:id="rId13"/>
  </p:sldLayoutIdLst>
  <p:hf hdr="0"/>
  <p:txStyles>
    <p:titleStyle>
      <a:lvl1pPr algn="l" defTabSz="914400" rtl="0" eaLnBrk="1" latinLnBrk="0" hangingPunct="1">
        <a:lnSpc>
          <a:spcPct val="95000"/>
        </a:lnSpc>
        <a:spcBef>
          <a:spcPct val="0"/>
        </a:spcBef>
        <a:buNone/>
        <a:defRPr sz="2000" b="1" u="sng" kern="1200" baseline="0">
          <a:solidFill>
            <a:schemeClr val="tx1"/>
          </a:solidFill>
          <a:uFill>
            <a:solidFill>
              <a:schemeClr val="accent1"/>
            </a:solidFill>
          </a:u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10000"/>
        </a:lnSpc>
        <a:spcBef>
          <a:spcPts val="0"/>
        </a:spcBef>
        <a:buFont typeface="Arial" pitchFamily="34" charset="0"/>
        <a:buNone/>
        <a:defRPr sz="1600" b="1" kern="1200">
          <a:solidFill>
            <a:schemeClr val="accent1"/>
          </a:solidFill>
          <a:latin typeface="+mn-lt"/>
          <a:ea typeface="+mn-ea"/>
          <a:cs typeface="+mn-cs"/>
        </a:defRPr>
      </a:lvl1pPr>
      <a:lvl2pPr marL="0" indent="0" algn="l" defTabSz="914400" rtl="0" eaLnBrk="1" latinLnBrk="0" hangingPunct="1">
        <a:lnSpc>
          <a:spcPct val="110000"/>
        </a:lnSpc>
        <a:spcBef>
          <a:spcPts val="0"/>
        </a:spcBef>
        <a:buFont typeface="Arial" pitchFamily="34" charset="0"/>
        <a:buNone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324000" indent="-324000" algn="l" defTabSz="914400" rtl="0" eaLnBrk="1" latinLnBrk="0" hangingPunct="1">
        <a:lnSpc>
          <a:spcPct val="110000"/>
        </a:lnSpc>
        <a:spcBef>
          <a:spcPts val="0"/>
        </a:spcBef>
        <a:buClr>
          <a:schemeClr val="accent1"/>
        </a:buClr>
        <a:buFont typeface="Arial" panose="020B0604020202020204" pitchFamily="34" charset="0"/>
        <a:buChar char="−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774000" indent="-324000" algn="l" defTabSz="914400" rtl="0" eaLnBrk="1" latinLnBrk="0" hangingPunct="1">
        <a:lnSpc>
          <a:spcPct val="110000"/>
        </a:lnSpc>
        <a:spcBef>
          <a:spcPts val="0"/>
        </a:spcBef>
        <a:buClr>
          <a:schemeClr val="accent1"/>
        </a:buClr>
        <a:buFont typeface="Arial" panose="020B0604020202020204" pitchFamily="34" charset="0"/>
        <a:buChar char="−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0" indent="0" algn="l" defTabSz="914400" rtl="0" eaLnBrk="1" latinLnBrk="0" hangingPunct="1">
        <a:lnSpc>
          <a:spcPct val="110000"/>
        </a:lnSpc>
        <a:spcBef>
          <a:spcPts val="0"/>
        </a:spcBef>
        <a:buFont typeface="+mj-lt"/>
        <a:buNone/>
        <a:defRPr sz="1600" u="sng" kern="1200" baseline="0">
          <a:solidFill>
            <a:schemeClr val="tx1"/>
          </a:solidFill>
          <a:uFill>
            <a:solidFill>
              <a:schemeClr val="accent1"/>
            </a:solidFill>
          </a:uFill>
          <a:latin typeface="+mn-lt"/>
          <a:ea typeface="+mn-ea"/>
          <a:cs typeface="+mn-cs"/>
        </a:defRPr>
      </a:lvl5pPr>
      <a:lvl6pPr marL="0" indent="0" algn="l" defTabSz="914400" rtl="0" eaLnBrk="1" latinLnBrk="0" hangingPunct="1">
        <a:lnSpc>
          <a:spcPct val="110000"/>
        </a:lnSpc>
        <a:spcBef>
          <a:spcPts val="0"/>
        </a:spcBef>
        <a:buClr>
          <a:schemeClr val="accent1"/>
        </a:buClr>
        <a:buFont typeface="Arial" panose="020B0604020202020204" pitchFamily="34" charset="0"/>
        <a:buNone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0" indent="0" algn="l" defTabSz="914400" rtl="0" eaLnBrk="1" latinLnBrk="0" hangingPunct="1">
        <a:lnSpc>
          <a:spcPct val="110000"/>
        </a:lnSpc>
        <a:spcBef>
          <a:spcPts val="0"/>
        </a:spcBef>
        <a:buClr>
          <a:schemeClr val="accent1"/>
        </a:buClr>
        <a:buFont typeface="Arial" panose="020B0604020202020204" pitchFamily="34" charset="0"/>
        <a:buNone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0" indent="0" algn="l" defTabSz="914400" rtl="0" eaLnBrk="1" latinLnBrk="0" hangingPunct="1">
        <a:lnSpc>
          <a:spcPct val="110000"/>
        </a:lnSpc>
        <a:spcBef>
          <a:spcPts val="0"/>
        </a:spcBef>
        <a:buClr>
          <a:schemeClr val="accent1"/>
        </a:buClr>
        <a:buFont typeface="Arial" panose="020B0604020202020204" pitchFamily="34" charset="0"/>
        <a:buNone/>
        <a:tabLst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0" indent="0" algn="l" defTabSz="914400" rtl="0" eaLnBrk="1" latinLnBrk="0" hangingPunct="1">
        <a:lnSpc>
          <a:spcPct val="110000"/>
        </a:lnSpc>
        <a:spcBef>
          <a:spcPts val="0"/>
        </a:spcBef>
        <a:buClr>
          <a:schemeClr val="accent1"/>
        </a:buClr>
        <a:buFont typeface="Arial" panose="020B0604020202020204" pitchFamily="34" charset="0"/>
        <a:buNone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D5VN56jQMWM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.uni-konstanz.de/~krapp/" TargetMode="External"/><Relationship Id="rId2" Type="http://schemas.openxmlformats.org/officeDocument/2006/relationships/hyperlink" Target="mailto:sebastian.krapp@uni-konstanz.de" TargetMode="Externa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Untertitel 2"/>
          <p:cNvSpPr txBox="1">
            <a:spLocks/>
          </p:cNvSpPr>
          <p:nvPr/>
        </p:nvSpPr>
        <p:spPr>
          <a:xfrm>
            <a:off x="323850" y="5373688"/>
            <a:ext cx="5256213" cy="792162"/>
          </a:xfrm>
          <a:prstGeom prst="rect">
            <a:avLst/>
          </a:prstGeom>
        </p:spPr>
        <p:txBody>
          <a:bodyPr vert="horz" lIns="0" tIns="0" rIns="0" bIns="0" rtlCol="0" anchor="b">
            <a:noAutofit/>
          </a:bodyPr>
          <a:lstStyle>
            <a:lvl1pPr indent="0">
              <a:lnSpc>
                <a:spcPct val="110000"/>
              </a:lnSpc>
              <a:spcBef>
                <a:spcPts val="0"/>
              </a:spcBef>
              <a:buFont typeface="Arial" pitchFamily="34" charset="0"/>
              <a:buNone/>
              <a:defRPr sz="2000" b="1" u="sng" baseline="0">
                <a:uFill>
                  <a:solidFill>
                    <a:schemeClr val="accent1"/>
                  </a:solidFill>
                </a:uFill>
              </a:defRPr>
            </a:lvl1pPr>
            <a:lvl2pPr indent="0" algn="ctr">
              <a:lnSpc>
                <a:spcPct val="110000"/>
              </a:lnSpc>
              <a:spcBef>
                <a:spcPts val="0"/>
              </a:spcBef>
              <a:buFont typeface="Arial" pitchFamily="34" charset="0"/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indent="0" algn="ctr">
              <a:lnSpc>
                <a:spcPct val="110000"/>
              </a:lnSpc>
              <a:spcBef>
                <a:spcPts val="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indent="0" algn="ctr">
              <a:lnSpc>
                <a:spcPct val="110000"/>
              </a:lnSpc>
              <a:spcBef>
                <a:spcPts val="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indent="0" algn="ctr">
              <a:lnSpc>
                <a:spcPct val="110000"/>
              </a:lnSpc>
              <a:spcBef>
                <a:spcPts val="0"/>
              </a:spcBef>
              <a:buFont typeface="+mj-lt"/>
              <a:buNone/>
              <a:defRPr sz="1600" u="sng" baseline="0">
                <a:solidFill>
                  <a:schemeClr val="tx1">
                    <a:tint val="75000"/>
                  </a:schemeClr>
                </a:solidFill>
                <a:uFill>
                  <a:solidFill>
                    <a:schemeClr val="accent1"/>
                  </a:solidFill>
                </a:uFill>
              </a:defRPr>
            </a:lvl5pPr>
            <a:lvl6pPr indent="0" algn="ctr">
              <a:lnSpc>
                <a:spcPct val="110000"/>
              </a:lnSpc>
              <a:spcBef>
                <a:spcPts val="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600" baseline="0">
                <a:solidFill>
                  <a:schemeClr val="tx1">
                    <a:tint val="75000"/>
                  </a:schemeClr>
                </a:solidFill>
              </a:defRPr>
            </a:lvl6pPr>
            <a:lvl7pPr indent="0" algn="ctr">
              <a:lnSpc>
                <a:spcPct val="110000"/>
              </a:lnSpc>
              <a:spcBef>
                <a:spcPts val="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600" baseline="0">
                <a:solidFill>
                  <a:schemeClr val="tx1">
                    <a:tint val="75000"/>
                  </a:schemeClr>
                </a:solidFill>
              </a:defRPr>
            </a:lvl7pPr>
            <a:lvl8pPr indent="0" algn="ctr">
              <a:lnSpc>
                <a:spcPct val="110000"/>
              </a:lnSpc>
              <a:spcBef>
                <a:spcPts val="0"/>
              </a:spcBef>
              <a:buClr>
                <a:schemeClr val="accent1"/>
              </a:buClr>
              <a:buFont typeface="Arial" panose="020B0604020202020204" pitchFamily="34" charset="0"/>
              <a:buNone/>
              <a:tabLst/>
              <a:defRPr sz="1600" baseline="0">
                <a:solidFill>
                  <a:schemeClr val="tx1">
                    <a:tint val="75000"/>
                  </a:schemeClr>
                </a:solidFill>
              </a:defRPr>
            </a:lvl8pPr>
            <a:lvl9pPr indent="0" algn="ctr">
              <a:lnSpc>
                <a:spcPct val="110000"/>
              </a:lnSpc>
              <a:spcBef>
                <a:spcPts val="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600" baseline="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dirty="0" smtClean="0"/>
              <a:t>Lothar Sebastian Krapp, </a:t>
            </a:r>
            <a:r>
              <a:rPr lang="de-DE" dirty="0" err="1" smtClean="0"/>
              <a:t>MMath</a:t>
            </a:r>
            <a:r>
              <a:rPr lang="de-DE" dirty="0" smtClean="0"/>
              <a:t> (</a:t>
            </a:r>
            <a:r>
              <a:rPr lang="de-DE" dirty="0" err="1" smtClean="0"/>
              <a:t>Oxon</a:t>
            </a:r>
            <a:r>
              <a:rPr lang="de-DE" dirty="0" smtClean="0"/>
              <a:t>)</a:t>
            </a:r>
          </a:p>
          <a:p>
            <a:r>
              <a:rPr lang="de-DE" b="0" u="none" dirty="0" smtClean="0"/>
              <a:t>EL§A Day Konstanz, 27. November 2019</a:t>
            </a:r>
            <a:endParaRPr lang="de-DE" b="0" u="none" dirty="0"/>
          </a:p>
        </p:txBody>
      </p:sp>
      <p:sp>
        <p:nvSpPr>
          <p:cNvPr id="9" name="Rechteck 8"/>
          <p:cNvSpPr>
            <a:spLocks/>
          </p:cNvSpPr>
          <p:nvPr/>
        </p:nvSpPr>
        <p:spPr>
          <a:xfrm>
            <a:off x="289615" y="4242213"/>
            <a:ext cx="4615613" cy="57496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36000" tIns="18000" rIns="36000" bIns="18000" rtlCol="0" anchor="ctr">
            <a:spAutoFit/>
          </a:bodyPr>
          <a:lstStyle/>
          <a:p>
            <a:r>
              <a:rPr lang="de-DE" sz="3500" b="1" dirty="0">
                <a:solidFill>
                  <a:schemeClr val="tx1"/>
                </a:solidFill>
              </a:rPr>
              <a:t>k</a:t>
            </a:r>
            <a:r>
              <a:rPr lang="de-DE" sz="3500" b="1" dirty="0" smtClean="0">
                <a:solidFill>
                  <a:schemeClr val="tx1"/>
                </a:solidFill>
              </a:rPr>
              <a:t>ünstliche Intelligenz</a:t>
            </a:r>
          </a:p>
        </p:txBody>
      </p:sp>
      <p:sp>
        <p:nvSpPr>
          <p:cNvPr id="10" name="Rechteck 9"/>
          <p:cNvSpPr>
            <a:spLocks/>
          </p:cNvSpPr>
          <p:nvPr/>
        </p:nvSpPr>
        <p:spPr>
          <a:xfrm>
            <a:off x="289616" y="3666732"/>
            <a:ext cx="3663430" cy="57496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36000" tIns="18000" rIns="36000" bIns="1800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r>
              <a:rPr lang="de-DE" sz="3500" b="1" dirty="0" smtClean="0">
                <a:solidFill>
                  <a:schemeClr val="tx1"/>
                </a:solidFill>
              </a:rPr>
              <a:t>Algorithmen und</a:t>
            </a:r>
            <a:endParaRPr lang="de-DE" sz="3500" b="1" dirty="0">
              <a:solidFill>
                <a:schemeClr val="tx1"/>
              </a:solidFill>
            </a:endParaRPr>
          </a:p>
        </p:txBody>
      </p:sp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4493368" y="1700808"/>
            <a:ext cx="4650632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ts val="500"/>
              </a:spcBef>
              <a:buAutoNum type="romanUcPeriod"/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ts val="500"/>
              </a:spcBef>
              <a:buAutoNum type="arabicPeriod"/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ts val="500"/>
              </a:spcBef>
              <a:buAutoNum type="alphaLcParenR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ts val="500"/>
              </a:spcBef>
              <a:buAutoNum type="arabicParenBoth"/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ts val="500"/>
              </a:spcBef>
              <a:buAutoNum type="romanLcPeriod"/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ts val="500"/>
              </a:spcBef>
              <a:spcAft>
                <a:spcPct val="0"/>
              </a:spcAft>
              <a:buAutoNum type="romanLcPeriod"/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ts val="500"/>
              </a:spcBef>
              <a:spcAft>
                <a:spcPct val="0"/>
              </a:spcAft>
              <a:buAutoNum type="romanLcPeriod"/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ts val="500"/>
              </a:spcBef>
              <a:spcAft>
                <a:spcPct val="0"/>
              </a:spcAft>
              <a:buAutoNum type="romanLcPeriod"/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ts val="500"/>
              </a:spcBef>
              <a:spcAft>
                <a:spcPct val="0"/>
              </a:spcAft>
              <a:buAutoNum type="romanLcPeriod"/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200" dirty="0" smtClean="0"/>
              <a:t>Lothar Sebastian Krapp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200" b="0" dirty="0" smtClean="0"/>
              <a:t>Fachbereich Mathematik und Statistik, Universität Konstanz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200" b="0" dirty="0"/>
              <a:t>Fakultät Elektrotechnik und </a:t>
            </a:r>
            <a:r>
              <a:rPr lang="de-DE" altLang="de-DE" sz="1200" b="0" dirty="0" smtClean="0"/>
              <a:t>Informationstechnik, HTWG Konstanz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200" b="0" dirty="0"/>
              <a:t>Fakultät </a:t>
            </a:r>
            <a:r>
              <a:rPr lang="de-DE" altLang="de-DE" sz="1200" b="0" dirty="0" smtClean="0"/>
              <a:t>Wirtschaft, DHBW Ravensburg</a:t>
            </a:r>
            <a:endParaRPr lang="de-DE" altLang="de-DE" sz="1200" b="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200" b="0" dirty="0" smtClean="0"/>
              <a:t>sebastian.krapp@uni-konstanz.de</a:t>
            </a:r>
            <a:endParaRPr lang="de-DE" altLang="de-DE" sz="1200" b="0" dirty="0"/>
          </a:p>
        </p:txBody>
      </p:sp>
    </p:spTree>
    <p:extLst>
      <p:ext uri="{BB962C8B-B14F-4D97-AF65-F5344CB8AC3E}">
        <p14:creationId xmlns:p14="http://schemas.microsoft.com/office/powerpoint/2010/main" val="3867249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Was wir uns unter künstlicher Intelligenz vorstellen</a:t>
            </a:r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2771800" y="6453336"/>
            <a:ext cx="4247802" cy="216024"/>
          </a:xfrm>
        </p:spPr>
        <p:txBody>
          <a:bodyPr/>
          <a:lstStyle/>
          <a:p>
            <a:r>
              <a:rPr lang="de-DE" sz="900" dirty="0" smtClean="0"/>
              <a:t>Algorithmen und künstliche Intelligenz</a:t>
            </a:r>
            <a:endParaRPr lang="de-DE" sz="900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05EE493-AD2E-4872-B2F6-8F12A747F0A5}" type="slidenum">
              <a:rPr lang="de-DE" sz="900" smtClean="0"/>
              <a:pPr/>
              <a:t>2</a:t>
            </a:fld>
            <a:endParaRPr lang="de-DE" sz="900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1258888" y="6453336"/>
            <a:ext cx="1081386" cy="216024"/>
          </a:xfrm>
        </p:spPr>
        <p:txBody>
          <a:bodyPr/>
          <a:lstStyle/>
          <a:p>
            <a:r>
              <a:rPr lang="de-DE" sz="900" dirty="0" smtClean="0"/>
              <a:t>27. November 2019</a:t>
            </a:r>
            <a:endParaRPr lang="de-DE" sz="900" dirty="0"/>
          </a:p>
        </p:txBody>
      </p:sp>
      <p:pic>
        <p:nvPicPr>
          <p:cNvPr id="9" name="D5VN56jQMWM"/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467544" y="1168551"/>
            <a:ext cx="8256917" cy="46445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8085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Was ist ein Algorithmus?</a:t>
            </a:r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2771800" y="6453336"/>
            <a:ext cx="4247802" cy="216024"/>
          </a:xfrm>
        </p:spPr>
        <p:txBody>
          <a:bodyPr/>
          <a:lstStyle/>
          <a:p>
            <a:r>
              <a:rPr lang="de-DE" sz="900" dirty="0" smtClean="0"/>
              <a:t>Algorithmen und künstliche Intelligenz</a:t>
            </a:r>
            <a:endParaRPr lang="de-DE" sz="900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05EE493-AD2E-4872-B2F6-8F12A747F0A5}" type="slidenum">
              <a:rPr lang="de-DE" sz="900" smtClean="0"/>
              <a:pPr/>
              <a:t>3</a:t>
            </a:fld>
            <a:endParaRPr lang="de-DE" sz="900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1258888" y="6453336"/>
            <a:ext cx="1081386" cy="216024"/>
          </a:xfrm>
        </p:spPr>
        <p:txBody>
          <a:bodyPr/>
          <a:lstStyle/>
          <a:p>
            <a:r>
              <a:rPr lang="de-DE" sz="900" dirty="0" smtClean="0"/>
              <a:t>27. November 2019</a:t>
            </a:r>
            <a:endParaRPr lang="de-DE" sz="90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23850" y="1628800"/>
            <a:ext cx="8496300" cy="4320480"/>
          </a:xfrm>
        </p:spPr>
        <p:txBody>
          <a:bodyPr/>
          <a:lstStyle/>
          <a:p>
            <a:r>
              <a:rPr lang="de-DE" dirty="0"/>
              <a:t>„Verfahren zur schrittweisen Umformung von Zeichenreihen; Rechenvorgang nach einem bestimmten [sich wiederholenden] Schema“</a:t>
            </a:r>
          </a:p>
          <a:p>
            <a:pPr lvl="1"/>
            <a:r>
              <a:rPr lang="de-DE" i="1" dirty="0"/>
              <a:t>– duden.de</a:t>
            </a:r>
            <a:endParaRPr lang="de-DE" dirty="0" smtClean="0"/>
          </a:p>
          <a:p>
            <a:endParaRPr lang="de-DE" dirty="0"/>
          </a:p>
          <a:p>
            <a:r>
              <a:rPr lang="de-DE" dirty="0" smtClean="0"/>
              <a:t>„Eine präzise beschriebene Prozedur, die angewandt und systematisch zu einem Schluss geführt werden kann.“ </a:t>
            </a:r>
            <a:endParaRPr lang="de-DE" dirty="0"/>
          </a:p>
          <a:p>
            <a:pPr lvl="1"/>
            <a:r>
              <a:rPr lang="de-DE" i="1" dirty="0" smtClean="0"/>
              <a:t>– The </a:t>
            </a:r>
            <a:r>
              <a:rPr lang="de-DE" i="1" dirty="0" err="1" smtClean="0"/>
              <a:t>Concise</a:t>
            </a:r>
            <a:r>
              <a:rPr lang="de-DE" i="1" dirty="0" smtClean="0"/>
              <a:t> Oxford </a:t>
            </a:r>
            <a:r>
              <a:rPr lang="de-DE" i="1" dirty="0" err="1" smtClean="0"/>
              <a:t>Dictionary</a:t>
            </a:r>
            <a:r>
              <a:rPr lang="de-DE" i="1" dirty="0" smtClean="0"/>
              <a:t> </a:t>
            </a:r>
            <a:r>
              <a:rPr lang="de-DE" i="1" dirty="0" err="1" smtClean="0"/>
              <a:t>of</a:t>
            </a:r>
            <a:r>
              <a:rPr lang="de-DE" i="1" dirty="0" smtClean="0"/>
              <a:t> </a:t>
            </a:r>
            <a:r>
              <a:rPr lang="de-DE" i="1" dirty="0" err="1" smtClean="0"/>
              <a:t>Mathematics</a:t>
            </a:r>
            <a:r>
              <a:rPr lang="de-DE" dirty="0"/>
              <a:t/>
            </a:r>
            <a:br>
              <a:rPr lang="de-DE" dirty="0"/>
            </a:br>
            <a:endParaRPr lang="de-DE" dirty="0"/>
          </a:p>
          <a:p>
            <a:r>
              <a:rPr lang="de-DE" dirty="0" smtClean="0"/>
              <a:t>„Problemlösungsverfahren </a:t>
            </a:r>
            <a:r>
              <a:rPr lang="de-DE" dirty="0"/>
              <a:t>mittels einer endlichen Folge von eindeutig bestimmten und tatsächlich durchführbaren Teilhandlungen; wird ein A. in eine für Maschinen verständliche Folge von Anweisungen codiert, dann liegt ein </a:t>
            </a:r>
            <a:r>
              <a:rPr lang="de-DE" dirty="0" smtClean="0"/>
              <a:t>Programm </a:t>
            </a:r>
            <a:r>
              <a:rPr lang="de-DE" dirty="0"/>
              <a:t>vor; A. lassen sich eindeutig </a:t>
            </a:r>
            <a:r>
              <a:rPr lang="de-DE" dirty="0" smtClean="0"/>
              <a:t>Komplexitätsklassen </a:t>
            </a:r>
            <a:r>
              <a:rPr lang="de-DE" dirty="0"/>
              <a:t>zuteilen und haben Eigenschaften wie u. a. </a:t>
            </a:r>
            <a:r>
              <a:rPr lang="de-DE" dirty="0" smtClean="0"/>
              <a:t>Determiniertheit </a:t>
            </a:r>
            <a:r>
              <a:rPr lang="de-DE" dirty="0"/>
              <a:t>oder </a:t>
            </a:r>
            <a:r>
              <a:rPr lang="de-DE" dirty="0" err="1" smtClean="0"/>
              <a:t>Finitheit</a:t>
            </a:r>
            <a:r>
              <a:rPr lang="de-DE" dirty="0" smtClean="0"/>
              <a:t> […]“</a:t>
            </a:r>
            <a:endParaRPr lang="de-DE" dirty="0"/>
          </a:p>
          <a:p>
            <a:pPr lvl="1"/>
            <a:r>
              <a:rPr lang="de-DE" i="1" dirty="0"/>
              <a:t>– </a:t>
            </a:r>
            <a:r>
              <a:rPr lang="de-DE" i="1" dirty="0" smtClean="0"/>
              <a:t>Lexikon der Informatik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1607460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Algorithmen als Spielregeln</a:t>
            </a:r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2771800" y="6453336"/>
            <a:ext cx="4247802" cy="216024"/>
          </a:xfrm>
        </p:spPr>
        <p:txBody>
          <a:bodyPr/>
          <a:lstStyle/>
          <a:p>
            <a:r>
              <a:rPr lang="de-DE" sz="900" dirty="0" smtClean="0"/>
              <a:t>Algorithmen und künstliche Intelligenz</a:t>
            </a:r>
            <a:endParaRPr lang="de-DE" sz="900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05EE493-AD2E-4872-B2F6-8F12A747F0A5}" type="slidenum">
              <a:rPr lang="de-DE" sz="900" smtClean="0"/>
              <a:pPr/>
              <a:t>4</a:t>
            </a:fld>
            <a:endParaRPr lang="de-DE" sz="900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1258888" y="6453336"/>
            <a:ext cx="1081386" cy="216024"/>
          </a:xfrm>
        </p:spPr>
        <p:txBody>
          <a:bodyPr/>
          <a:lstStyle/>
          <a:p>
            <a:r>
              <a:rPr lang="de-DE" sz="900" dirty="0" smtClean="0"/>
              <a:t>27. November 2019</a:t>
            </a:r>
            <a:endParaRPr lang="de-DE" sz="9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Inhaltsplatzhalter 2"/>
              <p:cNvSpPr>
                <a:spLocks noGrp="1"/>
              </p:cNvSpPr>
              <p:nvPr>
                <p:ph idx="1"/>
              </p:nvPr>
            </p:nvSpPr>
            <p:spPr>
              <a:xfrm>
                <a:off x="323850" y="1628800"/>
                <a:ext cx="8496300" cy="4320480"/>
              </a:xfrm>
            </p:spPr>
            <p:txBody>
              <a:bodyPr/>
              <a:lstStyle/>
              <a:p>
                <a:r>
                  <a:rPr lang="de-DE" dirty="0" smtClean="0"/>
                  <a:t>Zahlenspiele</a:t>
                </a:r>
                <a:endParaRPr lang="de-DE" dirty="0"/>
              </a:p>
              <a:p>
                <a:endParaRPr lang="de-DE" dirty="0"/>
              </a:p>
              <a:p>
                <a:pPr lvl="2"/>
                <a:r>
                  <a:rPr lang="de-DE" dirty="0" smtClean="0"/>
                  <a:t>1. Starte mit einer ganzen Zahl </a:t>
                </a:r>
                <a14:m>
                  <m:oMath xmlns:m="http://schemas.openxmlformats.org/officeDocument/2006/math">
                    <m:r>
                      <a:rPr lang="de-DE" b="0" i="1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de-DE" dirty="0" smtClean="0"/>
                  <a:t> von 1 bis 9</a:t>
                </a:r>
              </a:p>
              <a:p>
                <a:pPr lvl="2"/>
                <a:r>
                  <a:rPr lang="de-DE" dirty="0" smtClean="0"/>
                  <a:t>2. Ist die aktuelle Zahl gerade, so addiere 3. Ansonsten subtrahiere 1.</a:t>
                </a:r>
              </a:p>
              <a:p>
                <a:pPr lvl="2"/>
                <a:r>
                  <a:rPr lang="de-DE" dirty="0" smtClean="0"/>
                  <a:t>3. Wiederhole Schritt 2, bis du eine zweistellige Zahl erhältst.</a:t>
                </a:r>
              </a:p>
              <a:p>
                <a:pPr marL="0" lvl="2" indent="0">
                  <a:buNone/>
                </a:pPr>
                <a:endParaRPr lang="de-DE" dirty="0" smtClean="0"/>
              </a:p>
              <a:p>
                <a:pPr marL="0" lvl="2" indent="0">
                  <a:buNone/>
                </a:pPr>
                <a:r>
                  <a:rPr lang="de-DE" dirty="0" smtClean="0"/>
                  <a:t>7 </a:t>
                </a:r>
                <a:r>
                  <a:rPr lang="de-DE" dirty="0" smtClean="0">
                    <a:solidFill>
                      <a:schemeClr val="accent2">
                        <a:lumMod val="75000"/>
                      </a:schemeClr>
                    </a:solidFill>
                    <a:sym typeface="Wingdings" panose="05000000000000000000" pitchFamily="2" charset="2"/>
                  </a:rPr>
                  <a:t></a:t>
                </a:r>
                <a:r>
                  <a:rPr lang="de-DE" dirty="0" smtClean="0">
                    <a:sym typeface="Wingdings" panose="05000000000000000000" pitchFamily="2" charset="2"/>
                  </a:rPr>
                  <a:t> 6 </a:t>
                </a:r>
                <a:r>
                  <a:rPr lang="de-DE" dirty="0" smtClean="0">
                    <a:solidFill>
                      <a:schemeClr val="accent2">
                        <a:lumMod val="75000"/>
                      </a:schemeClr>
                    </a:solidFill>
                    <a:sym typeface="Wingdings" panose="05000000000000000000" pitchFamily="2" charset="2"/>
                  </a:rPr>
                  <a:t> </a:t>
                </a:r>
                <a:r>
                  <a:rPr lang="de-DE" dirty="0" smtClean="0">
                    <a:sym typeface="Wingdings" panose="05000000000000000000" pitchFamily="2" charset="2"/>
                  </a:rPr>
                  <a:t>9 </a:t>
                </a:r>
                <a:r>
                  <a:rPr lang="de-DE" dirty="0" smtClean="0">
                    <a:solidFill>
                      <a:schemeClr val="accent2">
                        <a:lumMod val="75000"/>
                      </a:schemeClr>
                    </a:solidFill>
                    <a:sym typeface="Wingdings" panose="05000000000000000000" pitchFamily="2" charset="2"/>
                  </a:rPr>
                  <a:t></a:t>
                </a:r>
                <a:r>
                  <a:rPr lang="de-DE" dirty="0" smtClean="0">
                    <a:sym typeface="Wingdings" panose="05000000000000000000" pitchFamily="2" charset="2"/>
                  </a:rPr>
                  <a:t> 8 </a:t>
                </a:r>
                <a:r>
                  <a:rPr lang="de-DE" dirty="0">
                    <a:solidFill>
                      <a:schemeClr val="accent2">
                        <a:lumMod val="75000"/>
                      </a:schemeClr>
                    </a:solidFill>
                    <a:sym typeface="Wingdings" panose="05000000000000000000" pitchFamily="2" charset="2"/>
                  </a:rPr>
                  <a:t></a:t>
                </a:r>
                <a:r>
                  <a:rPr lang="de-DE" dirty="0" smtClean="0">
                    <a:sym typeface="Wingdings" panose="05000000000000000000" pitchFamily="2" charset="2"/>
                  </a:rPr>
                  <a:t> 11</a:t>
                </a:r>
                <a:endParaRPr lang="de-DE" dirty="0"/>
              </a:p>
              <a:p>
                <a:endParaRPr lang="de-DE" dirty="0" smtClean="0"/>
              </a:p>
              <a:p>
                <a:r>
                  <a:rPr lang="de-DE" dirty="0" smtClean="0"/>
                  <a:t>Zensurspiel</a:t>
                </a:r>
                <a:endParaRPr lang="de-DE" dirty="0"/>
              </a:p>
              <a:p>
                <a:endParaRPr lang="de-DE" dirty="0"/>
              </a:p>
              <a:p>
                <a:pPr lvl="2"/>
                <a:r>
                  <a:rPr lang="de-DE" dirty="0" smtClean="0"/>
                  <a:t>1. Starte mit einer Zeichenkette aus Buchstaben und Sonderzeichen.</a:t>
                </a:r>
              </a:p>
              <a:p>
                <a:pPr lvl="2"/>
                <a:r>
                  <a:rPr lang="de-DE" dirty="0" smtClean="0"/>
                  <a:t>2. Ersetze jede Zeichenkette </a:t>
                </a:r>
                <a:r>
                  <a:rPr lang="de-DE" b="1" dirty="0" err="1">
                    <a:latin typeface="Courier New" panose="02070309020205020404" pitchFamily="49" charset="0"/>
                    <a:cs typeface="Courier New" panose="02070309020205020404" pitchFamily="49" charset="0"/>
                  </a:rPr>
                  <a:t>h</a:t>
                </a:r>
                <a:r>
                  <a:rPr lang="de-DE" b="1" dirty="0" err="1" smtClean="0">
                    <a:latin typeface="Courier New" panose="02070309020205020404" pitchFamily="49" charset="0"/>
                    <a:cs typeface="Courier New" panose="02070309020205020404" pitchFamily="49" charset="0"/>
                  </a:rPr>
                  <a:t>ans</a:t>
                </a:r>
                <a:r>
                  <a:rPr lang="de-DE" dirty="0" smtClean="0"/>
                  <a:t> durch die Zeichenkette </a:t>
                </a:r>
                <a:r>
                  <a:rPr lang="de-DE" b="1" dirty="0" smtClean="0">
                    <a:latin typeface="Courier New" panose="02070309020205020404" pitchFamily="49" charset="0"/>
                    <a:cs typeface="Courier New" panose="02070309020205020404" pitchFamily="49" charset="0"/>
                  </a:rPr>
                  <a:t>****</a:t>
                </a:r>
              </a:p>
              <a:p>
                <a:pPr marL="0" lvl="2" indent="0">
                  <a:buNone/>
                </a:pPr>
                <a:endParaRPr lang="de-DE" b="1" dirty="0"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  <a:p>
                <a:pPr marL="0" lvl="2" indent="0">
                  <a:buNone/>
                </a:pPr>
                <a:r>
                  <a:rPr lang="de-DE" b="1" dirty="0" err="1">
                    <a:latin typeface="Courier New" panose="02070309020205020404" pitchFamily="49" charset="0"/>
                    <a:cs typeface="Courier New" panose="02070309020205020404" pitchFamily="49" charset="0"/>
                  </a:rPr>
                  <a:t>h</a:t>
                </a:r>
                <a:r>
                  <a:rPr lang="de-DE" b="1" dirty="0" err="1" smtClean="0">
                    <a:latin typeface="Courier New" panose="02070309020205020404" pitchFamily="49" charset="0"/>
                    <a:cs typeface="Courier New" panose="02070309020205020404" pitchFamily="49" charset="0"/>
                  </a:rPr>
                  <a:t>ans</a:t>
                </a:r>
                <a:r>
                  <a:rPr lang="de-DE" b="1" dirty="0" smtClean="0">
                    <a:latin typeface="Courier New" panose="02070309020205020404" pitchFamily="49" charset="0"/>
                    <a:cs typeface="Courier New" panose="02070309020205020404" pitchFamily="49" charset="0"/>
                  </a:rPr>
                  <a:t> flog mit </a:t>
                </a:r>
                <a:r>
                  <a:rPr lang="de-DE" b="1" dirty="0" err="1" smtClean="0">
                    <a:latin typeface="Courier New" panose="02070309020205020404" pitchFamily="49" charset="0"/>
                    <a:cs typeface="Courier New" panose="02070309020205020404" pitchFamily="49" charset="0"/>
                  </a:rPr>
                  <a:t>lufthansa</a:t>
                </a:r>
                <a:r>
                  <a:rPr lang="de-DE" b="1" dirty="0" smtClean="0">
                    <a:latin typeface="Courier New" panose="02070309020205020404" pitchFamily="49" charset="0"/>
                    <a:cs typeface="Courier New" panose="02070309020205020404" pitchFamily="49" charset="0"/>
                  </a:rPr>
                  <a:t> in die </a:t>
                </a:r>
                <a:r>
                  <a:rPr lang="de-DE" b="1" dirty="0" err="1" smtClean="0">
                    <a:latin typeface="Courier New" panose="02070309020205020404" pitchFamily="49" charset="0"/>
                    <a:cs typeface="Courier New" panose="02070309020205020404" pitchFamily="49" charset="0"/>
                  </a:rPr>
                  <a:t>hansestadt</a:t>
                </a:r>
                <a:r>
                  <a:rPr lang="de-DE" b="1" dirty="0" smtClean="0">
                    <a:latin typeface="Courier New" panose="02070309020205020404" pitchFamily="49" charset="0"/>
                    <a:cs typeface="Courier New" panose="02070309020205020404" pitchFamily="49" charset="0"/>
                  </a:rPr>
                  <a:t> </a:t>
                </a:r>
                <a:r>
                  <a:rPr lang="de-DE" b="1" dirty="0" err="1" smtClean="0">
                    <a:latin typeface="Courier New" panose="02070309020205020404" pitchFamily="49" charset="0"/>
                    <a:cs typeface="Courier New" panose="02070309020205020404" pitchFamily="49" charset="0"/>
                  </a:rPr>
                  <a:t>hamburg</a:t>
                </a:r>
                <a:r>
                  <a:rPr lang="de-DE" b="1" dirty="0" smtClean="0">
                    <a:latin typeface="Courier New" panose="02070309020205020404" pitchFamily="49" charset="0"/>
                    <a:cs typeface="Courier New" panose="02070309020205020404" pitchFamily="49" charset="0"/>
                  </a:rPr>
                  <a:t>.</a:t>
                </a:r>
              </a:p>
              <a:p>
                <a:pPr marL="0" lvl="2" indent="0">
                  <a:buNone/>
                </a:pPr>
                <a:r>
                  <a:rPr lang="de-DE" dirty="0"/>
                  <a:t> </a:t>
                </a:r>
                <a:endParaRPr lang="de-DE" dirty="0" smtClean="0"/>
              </a:p>
              <a:p>
                <a:pPr marL="0" lvl="2" indent="0">
                  <a:buNone/>
                </a:pPr>
                <a:endParaRPr lang="de-DE" dirty="0" smtClean="0"/>
              </a:p>
              <a:p>
                <a:pPr marL="0" lvl="2" indent="0">
                  <a:buNone/>
                </a:pPr>
                <a:r>
                  <a:rPr lang="de-DE" b="1" dirty="0" smtClean="0">
                    <a:latin typeface="Courier New" panose="02070309020205020404" pitchFamily="49" charset="0"/>
                    <a:cs typeface="Courier New" panose="02070309020205020404" pitchFamily="49" charset="0"/>
                  </a:rPr>
                  <a:t>**** </a:t>
                </a:r>
                <a:r>
                  <a:rPr lang="de-DE" b="1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flog mit </a:t>
                </a:r>
                <a:r>
                  <a:rPr lang="de-DE" b="1" dirty="0" err="1" smtClean="0">
                    <a:latin typeface="Courier New" panose="02070309020205020404" pitchFamily="49" charset="0"/>
                    <a:cs typeface="Courier New" panose="02070309020205020404" pitchFamily="49" charset="0"/>
                  </a:rPr>
                  <a:t>luft</a:t>
                </a:r>
                <a:r>
                  <a:rPr lang="de-DE" b="1" dirty="0" smtClean="0">
                    <a:latin typeface="Courier New" panose="02070309020205020404" pitchFamily="49" charset="0"/>
                    <a:cs typeface="Courier New" panose="02070309020205020404" pitchFamily="49" charset="0"/>
                  </a:rPr>
                  <a:t>****a </a:t>
                </a:r>
                <a:r>
                  <a:rPr lang="de-DE" b="1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in die </a:t>
                </a:r>
                <a:r>
                  <a:rPr lang="de-DE" b="1" dirty="0" smtClean="0">
                    <a:latin typeface="Courier New" panose="02070309020205020404" pitchFamily="49" charset="0"/>
                    <a:cs typeface="Courier New" panose="02070309020205020404" pitchFamily="49" charset="0"/>
                  </a:rPr>
                  <a:t>****</a:t>
                </a:r>
                <a:r>
                  <a:rPr lang="de-DE" b="1" dirty="0" err="1" smtClean="0">
                    <a:latin typeface="Courier New" panose="02070309020205020404" pitchFamily="49" charset="0"/>
                    <a:cs typeface="Courier New" panose="02070309020205020404" pitchFamily="49" charset="0"/>
                  </a:rPr>
                  <a:t>estadt</a:t>
                </a:r>
                <a:r>
                  <a:rPr lang="de-DE" b="1" dirty="0" smtClean="0">
                    <a:latin typeface="Courier New" panose="02070309020205020404" pitchFamily="49" charset="0"/>
                    <a:cs typeface="Courier New" panose="02070309020205020404" pitchFamily="49" charset="0"/>
                  </a:rPr>
                  <a:t> </a:t>
                </a:r>
                <a:r>
                  <a:rPr lang="de-DE" b="1" dirty="0" err="1">
                    <a:latin typeface="Courier New" panose="02070309020205020404" pitchFamily="49" charset="0"/>
                    <a:cs typeface="Courier New" panose="02070309020205020404" pitchFamily="49" charset="0"/>
                  </a:rPr>
                  <a:t>hamburg</a:t>
                </a:r>
                <a:r>
                  <a:rPr lang="de-DE" b="1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.</a:t>
                </a:r>
              </a:p>
            </p:txBody>
          </p:sp>
        </mc:Choice>
        <mc:Fallback xmlns="">
          <p:sp>
            <p:nvSpPr>
              <p:cNvPr id="3" name="Inhaltsplatzhalt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23850" y="1628800"/>
                <a:ext cx="8496300" cy="4320480"/>
              </a:xfrm>
              <a:blipFill>
                <a:blip r:embed="rId2"/>
                <a:stretch>
                  <a:fillRect l="-1435" t="-1269" b="-8322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0" name="Gerade Verbindung mit Pfeil 19"/>
          <p:cNvCxnSpPr/>
          <p:nvPr/>
        </p:nvCxnSpPr>
        <p:spPr>
          <a:xfrm>
            <a:off x="3419872" y="5445224"/>
            <a:ext cx="0" cy="36000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225646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Vom Algorithmus zur künstlichen Intelligenz</a:t>
            </a:r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2771800" y="6453336"/>
            <a:ext cx="4247802" cy="216024"/>
          </a:xfrm>
        </p:spPr>
        <p:txBody>
          <a:bodyPr/>
          <a:lstStyle/>
          <a:p>
            <a:r>
              <a:rPr lang="de-DE" sz="900" dirty="0" smtClean="0"/>
              <a:t>Algorithmen und künstliche Intelligenz</a:t>
            </a:r>
            <a:endParaRPr lang="de-DE" sz="900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05EE493-AD2E-4872-B2F6-8F12A747F0A5}" type="slidenum">
              <a:rPr lang="de-DE" sz="900" smtClean="0"/>
              <a:pPr/>
              <a:t>5</a:t>
            </a:fld>
            <a:endParaRPr lang="de-DE" sz="900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1258888" y="6453336"/>
            <a:ext cx="1081386" cy="216024"/>
          </a:xfrm>
        </p:spPr>
        <p:txBody>
          <a:bodyPr/>
          <a:lstStyle/>
          <a:p>
            <a:r>
              <a:rPr lang="de-DE" sz="900" dirty="0" smtClean="0"/>
              <a:t>27. November 2019</a:t>
            </a:r>
            <a:endParaRPr lang="de-DE" sz="90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23850" y="1628800"/>
            <a:ext cx="8496300" cy="4320480"/>
          </a:xfrm>
        </p:spPr>
        <p:txBody>
          <a:bodyPr/>
          <a:lstStyle/>
          <a:p>
            <a:r>
              <a:rPr lang="de-DE" dirty="0" smtClean="0"/>
              <a:t>Grenzen vom „klassischen“ Algorithmus</a:t>
            </a:r>
          </a:p>
          <a:p>
            <a:endParaRPr lang="de-DE" dirty="0" smtClean="0"/>
          </a:p>
          <a:p>
            <a:pPr lvl="2"/>
            <a:r>
              <a:rPr lang="de-DE" dirty="0"/>
              <a:t>ä</a:t>
            </a:r>
            <a:r>
              <a:rPr lang="de-DE" dirty="0" smtClean="0"/>
              <a:t>ußerst spezifisches Aufgabenfeld</a:t>
            </a:r>
          </a:p>
          <a:p>
            <a:pPr lvl="2"/>
            <a:r>
              <a:rPr lang="de-DE" dirty="0"/>
              <a:t>k</a:t>
            </a:r>
            <a:r>
              <a:rPr lang="de-DE" dirty="0" smtClean="0"/>
              <a:t>ein Umgang mit Unsicherheiten </a:t>
            </a:r>
            <a:r>
              <a:rPr lang="de-DE" dirty="0"/>
              <a:t>und </a:t>
            </a:r>
            <a:r>
              <a:rPr lang="de-DE" dirty="0" err="1"/>
              <a:t>probabilistischen</a:t>
            </a:r>
            <a:r>
              <a:rPr lang="de-DE" dirty="0"/>
              <a:t> </a:t>
            </a:r>
            <a:r>
              <a:rPr lang="de-DE" dirty="0" smtClean="0"/>
              <a:t>Informationen</a:t>
            </a:r>
          </a:p>
          <a:p>
            <a:pPr lvl="2"/>
            <a:r>
              <a:rPr lang="de-DE" dirty="0" smtClean="0"/>
              <a:t>„Mit genügend Zeit sowie Speicher- und Rechenkapazität könnte ich das selber tun.“</a:t>
            </a:r>
          </a:p>
          <a:p>
            <a:endParaRPr lang="de-DE" dirty="0" smtClean="0"/>
          </a:p>
          <a:p>
            <a:endParaRPr lang="de-DE" dirty="0" smtClean="0"/>
          </a:p>
          <a:p>
            <a:r>
              <a:rPr lang="de-DE" dirty="0" smtClean="0"/>
              <a:t>Wann beginnt KI?</a:t>
            </a:r>
          </a:p>
          <a:p>
            <a:endParaRPr lang="de-DE" dirty="0"/>
          </a:p>
          <a:p>
            <a:pPr lvl="2"/>
            <a:r>
              <a:rPr lang="de-DE" dirty="0"/>
              <a:t>E</a:t>
            </a:r>
            <a:r>
              <a:rPr lang="de-DE" dirty="0" smtClean="0"/>
              <a:t>s werden </a:t>
            </a:r>
            <a:r>
              <a:rPr lang="de-DE" dirty="0"/>
              <a:t>Ziele und Effizienzkriterien anstelle von konkreten Prozeduren </a:t>
            </a:r>
            <a:r>
              <a:rPr lang="de-DE" dirty="0" smtClean="0"/>
              <a:t>beschrieben.</a:t>
            </a:r>
            <a:endParaRPr lang="de-DE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de-DE" dirty="0" smtClean="0"/>
              <a:t>Schlüsse folgen auf Grundlage statistischer Auswertungen.</a:t>
            </a:r>
          </a:p>
          <a:p>
            <a:pPr lvl="2"/>
            <a:r>
              <a:rPr lang="de-DE" dirty="0" smtClean="0"/>
              <a:t>„Lernfähigkeit“: In verschiedenen Stadien können mit identischem Input unterschiedliche Outputs erfolgen.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789406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Beispiel: Zahlenerkennung</a:t>
            </a:r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2771800" y="6453336"/>
            <a:ext cx="4247802" cy="216024"/>
          </a:xfrm>
        </p:spPr>
        <p:txBody>
          <a:bodyPr/>
          <a:lstStyle/>
          <a:p>
            <a:r>
              <a:rPr lang="de-DE" sz="900" dirty="0" smtClean="0"/>
              <a:t>Algorithmen und künstliche Intelligenz</a:t>
            </a:r>
            <a:endParaRPr lang="de-DE" sz="900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05EE493-AD2E-4872-B2F6-8F12A747F0A5}" type="slidenum">
              <a:rPr lang="de-DE" sz="900" smtClean="0"/>
              <a:pPr/>
              <a:t>6</a:t>
            </a:fld>
            <a:endParaRPr lang="de-DE" sz="900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1258888" y="6453336"/>
            <a:ext cx="1081386" cy="216024"/>
          </a:xfrm>
        </p:spPr>
        <p:txBody>
          <a:bodyPr/>
          <a:lstStyle/>
          <a:p>
            <a:r>
              <a:rPr lang="de-DE" sz="900" dirty="0" smtClean="0"/>
              <a:t>27. November 2019</a:t>
            </a:r>
            <a:endParaRPr lang="de-DE" sz="90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09653" y="3721161"/>
            <a:ext cx="8496300" cy="1944216"/>
          </a:xfrm>
        </p:spPr>
        <p:txBody>
          <a:bodyPr/>
          <a:lstStyle/>
          <a:p>
            <a:endParaRPr lang="de-DE" dirty="0" smtClean="0"/>
          </a:p>
          <a:p>
            <a:r>
              <a:rPr lang="de-DE" dirty="0" err="1" smtClean="0"/>
              <a:t>Machine</a:t>
            </a:r>
            <a:r>
              <a:rPr lang="de-DE" dirty="0" smtClean="0"/>
              <a:t> Learning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neural</a:t>
            </a:r>
            <a:r>
              <a:rPr lang="de-DE" dirty="0" smtClean="0"/>
              <a:t> Networks</a:t>
            </a:r>
          </a:p>
          <a:p>
            <a:endParaRPr lang="de-DE" dirty="0" smtClean="0"/>
          </a:p>
          <a:p>
            <a:pPr lvl="2"/>
            <a:r>
              <a:rPr lang="de-DE" dirty="0"/>
              <a:t>m</a:t>
            </a:r>
            <a:r>
              <a:rPr lang="de-DE" dirty="0" smtClean="0"/>
              <a:t>aschinelles Lernen: Nachahmen des menschlichen „Lernen aus Erfahrung“</a:t>
            </a:r>
          </a:p>
          <a:p>
            <a:pPr lvl="2"/>
            <a:r>
              <a:rPr lang="de-DE" dirty="0"/>
              <a:t>k</a:t>
            </a:r>
            <a:r>
              <a:rPr lang="de-DE" dirty="0" smtClean="0"/>
              <a:t>ünstliche neuronale Netze: Nachahmen menschlicher Denkstrukturen</a:t>
            </a:r>
          </a:p>
          <a:p>
            <a:pPr lvl="2"/>
            <a:r>
              <a:rPr lang="de-DE" dirty="0"/>
              <a:t>a</a:t>
            </a:r>
            <a:r>
              <a:rPr lang="de-DE" dirty="0" smtClean="0"/>
              <a:t>us mathematischer Sicht: statistischer Regressionsprozess</a:t>
            </a:r>
          </a:p>
        </p:txBody>
      </p:sp>
      <p:pic>
        <p:nvPicPr>
          <p:cNvPr id="10" name="Grafik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03848" y="1174629"/>
            <a:ext cx="2486025" cy="2533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60232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Beispiel: Navigation ohne und mit KI</a:t>
            </a:r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2771800" y="6453336"/>
            <a:ext cx="4247802" cy="216024"/>
          </a:xfrm>
        </p:spPr>
        <p:txBody>
          <a:bodyPr/>
          <a:lstStyle/>
          <a:p>
            <a:r>
              <a:rPr lang="de-DE" sz="900" dirty="0" smtClean="0"/>
              <a:t>Algorithmen und künstliche Intelligenz</a:t>
            </a:r>
            <a:endParaRPr lang="de-DE" sz="900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05EE493-AD2E-4872-B2F6-8F12A747F0A5}" type="slidenum">
              <a:rPr lang="de-DE" sz="900" smtClean="0"/>
              <a:pPr/>
              <a:t>7</a:t>
            </a:fld>
            <a:endParaRPr lang="de-DE" sz="900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1258888" y="6453336"/>
            <a:ext cx="1081386" cy="216024"/>
          </a:xfrm>
        </p:spPr>
        <p:txBody>
          <a:bodyPr/>
          <a:lstStyle/>
          <a:p>
            <a:r>
              <a:rPr lang="de-DE" sz="900" dirty="0" smtClean="0"/>
              <a:t>27. November 2019</a:t>
            </a:r>
            <a:endParaRPr lang="de-DE" sz="90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23850" y="1628800"/>
            <a:ext cx="8496300" cy="4536504"/>
          </a:xfrm>
        </p:spPr>
        <p:txBody>
          <a:bodyPr/>
          <a:lstStyle/>
          <a:p>
            <a:r>
              <a:rPr lang="de-DE" dirty="0" smtClean="0"/>
              <a:t>Klassischer Algorithmus</a:t>
            </a:r>
            <a:endParaRPr lang="de-DE" dirty="0"/>
          </a:p>
          <a:p>
            <a:endParaRPr lang="de-DE" dirty="0"/>
          </a:p>
          <a:p>
            <a:pPr lvl="2"/>
            <a:r>
              <a:rPr lang="de-DE" dirty="0"/>
              <a:t>e</a:t>
            </a:r>
            <a:r>
              <a:rPr lang="de-DE" dirty="0" smtClean="0"/>
              <a:t>ingespeichertes Straßennetz</a:t>
            </a:r>
          </a:p>
          <a:p>
            <a:pPr lvl="2"/>
            <a:r>
              <a:rPr lang="de-DE" dirty="0"/>
              <a:t>k</a:t>
            </a:r>
            <a:r>
              <a:rPr lang="de-DE" dirty="0" smtClean="0"/>
              <a:t>ürzeste Verbindung zwischen zwei Punkten</a:t>
            </a:r>
          </a:p>
          <a:p>
            <a:pPr lvl="2"/>
            <a:r>
              <a:rPr lang="de-DE" dirty="0"/>
              <a:t>g</a:t>
            </a:r>
            <a:r>
              <a:rPr lang="de-DE" dirty="0" smtClean="0"/>
              <a:t>gf. aktuelle Sperrungen</a:t>
            </a:r>
          </a:p>
          <a:p>
            <a:pPr lvl="2"/>
            <a:r>
              <a:rPr lang="de-DE" dirty="0" smtClean="0"/>
              <a:t>„Wie komme ich zum Ziel?“</a:t>
            </a:r>
          </a:p>
          <a:p>
            <a:pPr lvl="1"/>
            <a:endParaRPr lang="de-DE" dirty="0"/>
          </a:p>
          <a:p>
            <a:endParaRPr lang="de-DE" dirty="0"/>
          </a:p>
          <a:p>
            <a:r>
              <a:rPr lang="de-DE" dirty="0" smtClean="0"/>
              <a:t>„Intelligente“ Navigation</a:t>
            </a:r>
            <a:endParaRPr lang="de-DE" dirty="0"/>
          </a:p>
          <a:p>
            <a:endParaRPr lang="de-DE" dirty="0" smtClean="0"/>
          </a:p>
          <a:p>
            <a:pPr lvl="2"/>
            <a:r>
              <a:rPr lang="de-DE" dirty="0" smtClean="0"/>
              <a:t>Vernetzung verschiedener Verkehrsteilnehmer (Big Data)</a:t>
            </a:r>
          </a:p>
          <a:p>
            <a:pPr lvl="2"/>
            <a:r>
              <a:rPr lang="de-DE" dirty="0" smtClean="0"/>
              <a:t>Reaktion auf aktuelle Verkehrslage, Wetter und unvorhergesehene Ereignisse wie neue Verkehrsschilder</a:t>
            </a:r>
          </a:p>
          <a:p>
            <a:pPr lvl="2"/>
            <a:r>
              <a:rPr lang="de-DE" dirty="0" smtClean="0"/>
              <a:t>Einbezug des persönlichen Fahrverhaltens</a:t>
            </a:r>
          </a:p>
          <a:p>
            <a:pPr lvl="2"/>
            <a:r>
              <a:rPr lang="de-DE" dirty="0" smtClean="0"/>
              <a:t>„Wie komme ich in der aktuellen Situation am schnellsten/effizientesten zum Ziel?“</a:t>
            </a:r>
          </a:p>
          <a:p>
            <a:pPr lvl="2"/>
            <a:endParaRPr lang="de-DE" dirty="0" smtClean="0"/>
          </a:p>
          <a:p>
            <a:pPr lvl="2"/>
            <a:endParaRPr lang="de-DE" dirty="0" smtClean="0"/>
          </a:p>
        </p:txBody>
      </p:sp>
      <p:pic>
        <p:nvPicPr>
          <p:cNvPr id="1026" name="Picture 2" descr="https://upload.wikimedia.org/wikipedia/commons/b/b2/Navit_sdl_close_view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1077888"/>
            <a:ext cx="3710880" cy="27831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feld 6"/>
          <p:cNvSpPr txBox="1"/>
          <p:nvPr/>
        </p:nvSpPr>
        <p:spPr>
          <a:xfrm>
            <a:off x="7164288" y="3830851"/>
            <a:ext cx="139493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00" i="1" dirty="0" smtClean="0">
                <a:solidFill>
                  <a:schemeClr val="bg1">
                    <a:lumMod val="75000"/>
                  </a:schemeClr>
                </a:solidFill>
              </a:rPr>
              <a:t>Wikimedia </a:t>
            </a:r>
            <a:r>
              <a:rPr lang="de-DE" sz="1000" i="1" dirty="0" err="1" smtClean="0">
                <a:solidFill>
                  <a:schemeClr val="bg1">
                    <a:lumMod val="75000"/>
                  </a:schemeClr>
                </a:solidFill>
              </a:rPr>
              <a:t>Commons</a:t>
            </a:r>
            <a:endParaRPr lang="de-DE" i="1" dirty="0">
              <a:solidFill>
                <a:schemeClr val="bg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74380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Grenzen und Gefahren der künstlichen Intelligenz</a:t>
            </a:r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2771800" y="6453336"/>
            <a:ext cx="4247802" cy="216024"/>
          </a:xfrm>
        </p:spPr>
        <p:txBody>
          <a:bodyPr/>
          <a:lstStyle/>
          <a:p>
            <a:r>
              <a:rPr lang="de-DE" sz="900" dirty="0" smtClean="0"/>
              <a:t>Algorithmen und künstliche Intelligenz</a:t>
            </a:r>
            <a:endParaRPr lang="de-DE" sz="900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05EE493-AD2E-4872-B2F6-8F12A747F0A5}" type="slidenum">
              <a:rPr lang="de-DE" sz="900" smtClean="0"/>
              <a:pPr/>
              <a:t>8</a:t>
            </a:fld>
            <a:endParaRPr lang="de-DE" sz="900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1258888" y="6453336"/>
            <a:ext cx="1081386" cy="216024"/>
          </a:xfrm>
        </p:spPr>
        <p:txBody>
          <a:bodyPr/>
          <a:lstStyle/>
          <a:p>
            <a:r>
              <a:rPr lang="de-DE" sz="900" dirty="0" smtClean="0"/>
              <a:t>27. November 2019</a:t>
            </a:r>
            <a:endParaRPr lang="de-DE" sz="90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23850" y="1628800"/>
            <a:ext cx="8496300" cy="4320480"/>
          </a:xfrm>
        </p:spPr>
        <p:txBody>
          <a:bodyPr/>
          <a:lstStyle/>
          <a:p>
            <a:r>
              <a:rPr lang="de-DE" dirty="0" smtClean="0"/>
              <a:t>Schwache KI</a:t>
            </a:r>
          </a:p>
          <a:p>
            <a:endParaRPr lang="de-DE" dirty="0" smtClean="0"/>
          </a:p>
          <a:p>
            <a:pPr lvl="2"/>
            <a:r>
              <a:rPr lang="de-DE" dirty="0" smtClean="0"/>
              <a:t>Einsatz in spezifischen Gebieten</a:t>
            </a:r>
          </a:p>
          <a:p>
            <a:pPr lvl="2"/>
            <a:r>
              <a:rPr lang="de-DE" dirty="0" smtClean="0"/>
              <a:t>Turing-Test bleibt unerreicht</a:t>
            </a:r>
          </a:p>
          <a:p>
            <a:pPr lvl="2"/>
            <a:r>
              <a:rPr lang="de-DE" dirty="0" smtClean="0"/>
              <a:t>technischer Fortschritt steht vor „Hardware-Wall“</a:t>
            </a:r>
          </a:p>
          <a:p>
            <a:endParaRPr lang="de-DE" dirty="0" smtClean="0"/>
          </a:p>
          <a:p>
            <a:endParaRPr lang="de-DE" dirty="0" smtClean="0"/>
          </a:p>
          <a:p>
            <a:r>
              <a:rPr lang="de-DE" dirty="0" smtClean="0"/>
              <a:t>Gefahren der KI</a:t>
            </a:r>
          </a:p>
          <a:p>
            <a:pPr lvl="2"/>
            <a:endParaRPr lang="de-DE" dirty="0"/>
          </a:p>
          <a:p>
            <a:pPr lvl="2"/>
            <a:r>
              <a:rPr lang="de-DE" dirty="0" smtClean="0"/>
              <a:t>Benutzerfreundlichkeit statt Präzision </a:t>
            </a:r>
          </a:p>
          <a:p>
            <a:pPr lvl="2"/>
            <a:r>
              <a:rPr lang="de-DE" dirty="0" smtClean="0"/>
              <a:t>Schnelligkeit ≠ Intelligenz</a:t>
            </a:r>
          </a:p>
          <a:p>
            <a:pPr lvl="2"/>
            <a:r>
              <a:rPr lang="de-DE" dirty="0" smtClean="0"/>
              <a:t>Schaffung eigener Kontexte (Statistik vs. Kausalität)</a:t>
            </a:r>
          </a:p>
          <a:p>
            <a:pPr marL="0" lvl="2" indent="0">
              <a:buNone/>
            </a:pPr>
            <a:endParaRPr lang="de-DE" dirty="0"/>
          </a:p>
          <a:p>
            <a:pPr marL="0" lvl="2" indent="0">
              <a:buNone/>
            </a:pPr>
            <a:endParaRPr lang="de-DE" dirty="0" smtClean="0"/>
          </a:p>
          <a:p>
            <a:pPr lvl="2"/>
            <a:endParaRPr lang="de-DE" dirty="0" smtClean="0"/>
          </a:p>
          <a:p>
            <a:pPr lvl="2"/>
            <a:endParaRPr lang="de-DE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4286228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Untertitel 6"/>
          <p:cNvSpPr txBox="1">
            <a:spLocks/>
          </p:cNvSpPr>
          <p:nvPr/>
        </p:nvSpPr>
        <p:spPr>
          <a:xfrm>
            <a:off x="323850" y="3717032"/>
            <a:ext cx="5256213" cy="2448818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indent="0">
              <a:lnSpc>
                <a:spcPct val="110000"/>
              </a:lnSpc>
              <a:spcBef>
                <a:spcPts val="0"/>
              </a:spcBef>
              <a:buFont typeface="Arial" pitchFamily="34" charset="0"/>
              <a:buNone/>
              <a:defRPr sz="2000" b="1" u="none" baseline="0">
                <a:uFill>
                  <a:solidFill>
                    <a:schemeClr val="accent1"/>
                  </a:solidFill>
                </a:uFill>
              </a:defRPr>
            </a:lvl1pPr>
            <a:lvl2pPr indent="0" algn="ctr">
              <a:lnSpc>
                <a:spcPct val="110000"/>
              </a:lnSpc>
              <a:spcBef>
                <a:spcPts val="0"/>
              </a:spcBef>
              <a:buFont typeface="Arial" pitchFamily="34" charset="0"/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indent="0" algn="ctr">
              <a:lnSpc>
                <a:spcPct val="110000"/>
              </a:lnSpc>
              <a:spcBef>
                <a:spcPts val="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indent="0" algn="ctr">
              <a:lnSpc>
                <a:spcPct val="110000"/>
              </a:lnSpc>
              <a:spcBef>
                <a:spcPts val="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indent="0" algn="ctr">
              <a:lnSpc>
                <a:spcPct val="110000"/>
              </a:lnSpc>
              <a:spcBef>
                <a:spcPts val="0"/>
              </a:spcBef>
              <a:buFont typeface="+mj-lt"/>
              <a:buNone/>
              <a:defRPr sz="1600" u="sng" baseline="0">
                <a:solidFill>
                  <a:schemeClr val="tx1">
                    <a:tint val="75000"/>
                  </a:schemeClr>
                </a:solidFill>
                <a:uFill>
                  <a:solidFill>
                    <a:schemeClr val="accent1"/>
                  </a:solidFill>
                </a:uFill>
              </a:defRPr>
            </a:lvl5pPr>
            <a:lvl6pPr indent="0" algn="ctr">
              <a:lnSpc>
                <a:spcPct val="110000"/>
              </a:lnSpc>
              <a:spcBef>
                <a:spcPts val="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600" baseline="0">
                <a:solidFill>
                  <a:schemeClr val="tx1">
                    <a:tint val="75000"/>
                  </a:schemeClr>
                </a:solidFill>
              </a:defRPr>
            </a:lvl6pPr>
            <a:lvl7pPr indent="0" algn="ctr">
              <a:lnSpc>
                <a:spcPct val="110000"/>
              </a:lnSpc>
              <a:spcBef>
                <a:spcPts val="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600" baseline="0">
                <a:solidFill>
                  <a:schemeClr val="tx1">
                    <a:tint val="75000"/>
                  </a:schemeClr>
                </a:solidFill>
              </a:defRPr>
            </a:lvl7pPr>
            <a:lvl8pPr indent="0" algn="ctr">
              <a:lnSpc>
                <a:spcPct val="110000"/>
              </a:lnSpc>
              <a:spcBef>
                <a:spcPts val="0"/>
              </a:spcBef>
              <a:buClr>
                <a:schemeClr val="accent1"/>
              </a:buClr>
              <a:buFont typeface="Arial" panose="020B0604020202020204" pitchFamily="34" charset="0"/>
              <a:buNone/>
              <a:tabLst/>
              <a:defRPr sz="1600" baseline="0">
                <a:solidFill>
                  <a:schemeClr val="tx1">
                    <a:tint val="75000"/>
                  </a:schemeClr>
                </a:solidFill>
              </a:defRPr>
            </a:lvl8pPr>
            <a:lvl9pPr indent="0" algn="ctr">
              <a:lnSpc>
                <a:spcPct val="110000"/>
              </a:lnSpc>
              <a:spcBef>
                <a:spcPts val="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600" baseline="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dirty="0" smtClean="0"/>
              <a:t>Lothar Sebastian Krapp</a:t>
            </a:r>
            <a:endParaRPr lang="de-DE" dirty="0"/>
          </a:p>
          <a:p>
            <a:r>
              <a:rPr lang="de-DE" b="0" dirty="0" smtClean="0"/>
              <a:t>Fachbereich Mathematik und Statistik</a:t>
            </a:r>
            <a:endParaRPr lang="de-DE" b="0" dirty="0"/>
          </a:p>
          <a:p>
            <a:endParaRPr lang="de-DE" b="0" dirty="0"/>
          </a:p>
          <a:p>
            <a:r>
              <a:rPr lang="de-DE" b="0" dirty="0">
                <a:hlinkClick r:id="rId2"/>
              </a:rPr>
              <a:t>s</a:t>
            </a:r>
            <a:r>
              <a:rPr lang="de-DE" b="0" dirty="0" smtClean="0">
                <a:hlinkClick r:id="rId2"/>
              </a:rPr>
              <a:t>ebastian.krapp@uni-konstanz.de</a:t>
            </a:r>
            <a:endParaRPr lang="de-DE" b="0" dirty="0" smtClean="0"/>
          </a:p>
          <a:p>
            <a:r>
              <a:rPr lang="de-DE" dirty="0">
                <a:hlinkClick r:id="rId3"/>
              </a:rPr>
              <a:t>http://www.math.uni-konstanz.de/~krapp/</a:t>
            </a:r>
            <a:endParaRPr lang="de-DE" b="0" dirty="0"/>
          </a:p>
        </p:txBody>
      </p:sp>
      <p:sp>
        <p:nvSpPr>
          <p:cNvPr id="10" name="Rechteck 9"/>
          <p:cNvSpPr>
            <a:spLocks/>
          </p:cNvSpPr>
          <p:nvPr/>
        </p:nvSpPr>
        <p:spPr>
          <a:xfrm>
            <a:off x="299833" y="2540434"/>
            <a:ext cx="1319839" cy="57496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36000" tIns="18000" rIns="36000" bIns="18000" rtlCol="0" anchor="ctr">
            <a:spAutoFit/>
          </a:bodyPr>
          <a:lstStyle/>
          <a:p>
            <a:r>
              <a:rPr lang="de-DE" sz="3500" b="1" dirty="0" smtClean="0">
                <a:solidFill>
                  <a:schemeClr val="tx1"/>
                </a:solidFill>
              </a:rPr>
              <a:t>Dank!</a:t>
            </a:r>
          </a:p>
        </p:txBody>
      </p:sp>
      <p:sp>
        <p:nvSpPr>
          <p:cNvPr id="11" name="Rechteck 10"/>
          <p:cNvSpPr>
            <a:spLocks/>
          </p:cNvSpPr>
          <p:nvPr/>
        </p:nvSpPr>
        <p:spPr>
          <a:xfrm>
            <a:off x="299834" y="1970908"/>
            <a:ext cx="2344159" cy="57496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36000" tIns="18000" rIns="36000" bIns="1800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r>
              <a:rPr lang="de-DE" sz="3500" b="1" dirty="0" smtClean="0">
                <a:solidFill>
                  <a:schemeClr val="tx1"/>
                </a:solidFill>
              </a:rPr>
              <a:t>Herzlichen</a:t>
            </a:r>
            <a:endParaRPr lang="de-DE" sz="35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6765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PT_UniKN">
  <a:themeElements>
    <a:clrScheme name="UNIK Farben PowerPoint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009AD1"/>
      </a:accent1>
      <a:accent2>
        <a:srgbClr val="59B6DC"/>
      </a:accent2>
      <a:accent3>
        <a:srgbClr val="A0D3E6"/>
      </a:accent3>
      <a:accent4>
        <a:srgbClr val="C8E5EF"/>
      </a:accent4>
      <a:accent5>
        <a:srgbClr val="B2B2B2"/>
      </a:accent5>
      <a:accent6>
        <a:srgbClr val="808080"/>
      </a:accent6>
      <a:hlink>
        <a:srgbClr val="5F5F5F"/>
      </a:hlink>
      <a:folHlink>
        <a:srgbClr val="919191"/>
      </a:folHlink>
    </a:clrScheme>
    <a:fontScheme name="UNIK Schrifte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PPT_UNIK_004_141210_001.potx" id="{D5C4D1FF-0076-4A15-A409-554B8B0B2150}" vid="{2F6AA3DA-7512-4909-A2F0-00BCBEA17D62}"/>
    </a:ext>
  </a:extLst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Masterfolien__PPT_2010_ (1)</Template>
  <TotalTime>0</TotalTime>
  <Words>489</Words>
  <Application>Microsoft Office PowerPoint</Application>
  <PresentationFormat>Bildschirmpräsentation (4:3)</PresentationFormat>
  <Paragraphs>116</Paragraphs>
  <Slides>9</Slides>
  <Notes>0</Notes>
  <HiddenSlides>0</HiddenSlides>
  <MMClips>1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9</vt:i4>
      </vt:variant>
    </vt:vector>
  </HeadingPairs>
  <TitlesOfParts>
    <vt:vector size="15" baseType="lpstr">
      <vt:lpstr>Arial</vt:lpstr>
      <vt:lpstr>Calibri</vt:lpstr>
      <vt:lpstr>Cambria Math</vt:lpstr>
      <vt:lpstr>Courier New</vt:lpstr>
      <vt:lpstr>Wingdings</vt:lpstr>
      <vt:lpstr>PPT_UniKN</vt:lpstr>
      <vt:lpstr>PowerPoint-Präsentation</vt:lpstr>
      <vt:lpstr>Was wir uns unter künstlicher Intelligenz vorstellen</vt:lpstr>
      <vt:lpstr>Was ist ein Algorithmus?</vt:lpstr>
      <vt:lpstr>Algorithmen als Spielregeln</vt:lpstr>
      <vt:lpstr>Vom Algorithmus zur künstlichen Intelligenz</vt:lpstr>
      <vt:lpstr>Beispiel: Zahlenerkennung</vt:lpstr>
      <vt:lpstr>Beispiel: Navigation ohne und mit KI</vt:lpstr>
      <vt:lpstr>Grenzen und Gefahren der künstlichen Intelligenz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Titel der Präsentation mit Bild, Typografie: Arial Bold, maximal  über vier Zeilen</dc:title>
  <dc:creator>L Sebastian Krapp</dc:creator>
  <dc:description>Vorlage Praesentation – Office 2010;_x000d_
Version 010;_x000d_
2015-03-03;</dc:description>
  <cp:lastModifiedBy>L Sebastian Krapp</cp:lastModifiedBy>
  <cp:revision>125</cp:revision>
  <dcterms:created xsi:type="dcterms:W3CDTF">2019-11-25T16:36:00Z</dcterms:created>
  <dcterms:modified xsi:type="dcterms:W3CDTF">2019-11-30T20:03:55Z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Erstellt von">
    <vt:lpwstr>STRICHPUNKT</vt:lpwstr>
  </property>
  <property fmtid="{D5CDD505-2E9C-101B-9397-08002B2CF9AE}" pid="3" name="Erstellt am">
    <vt:lpwstr>10.10.2014</vt:lpwstr>
  </property>
  <property fmtid="{D5CDD505-2E9C-101B-9397-08002B2CF9AE}" pid="4" name="Bearbeiter">
    <vt:lpwstr>gadamovich | office implementation</vt:lpwstr>
  </property>
  <property fmtid="{D5CDD505-2E9C-101B-9397-08002B2CF9AE}" pid="5" name="Version">
    <vt:lpwstr>010</vt:lpwstr>
  </property>
  <property fmtid="{D5CDD505-2E9C-101B-9397-08002B2CF9AE}" pid="6" name="Version vom">
    <vt:lpwstr>03.03.2015</vt:lpwstr>
  </property>
</Properties>
</file>